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0" r:id="rId4"/>
    <p:sldId id="299" r:id="rId5"/>
    <p:sldId id="298" r:id="rId6"/>
    <p:sldId id="300" r:id="rId7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2:01:08.1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2653 6401 252 0,'32'-22'93'0,"-18"9"-72"0,0 4 16 0,-11 6 2 16,-3 3 5-16,0 0 6 15,-10 6-8-15,-8 3-2 16,-10 10-23-16,-18 9 5 0,-3 22 2 16,-15 19-6-16,-17 16-3 15,-32 15-4-15,4 32 0 16,-18-3-8-16,-14 21-4 16,10 4 4-16,8-13 3 15,6-19-3-15,22-12-2 0,21-16 0 16,10-6 1-16,26-22-6 15,9-16 1-15,15-22-19 16,18-19-6-16,13-21-20 16,8-13-8-16,0-13-14 15,3-25-4-15,11-24-68 16</inkml:trace>
  <inkml:trace contextRef="#ctx0" brushRef="#br0" timeOffset="224.661">1563 6379 260 0,'-21'-57'96'0,"24"35"-75"0,4-3 30 15,-3 13 9-15,10 2-5 16,7 10 3-16,11 10-18 0,14 15-4 16,-4 12-21-16,7 39-2 0,-3 30 0 15,4 29-7-15,10 34-1 16,3 10-1-16,11 15 0 15,-3-15 0-15,-4-3 0 16,-7-13-7-16,-4-22 0 16,4-22-41-16,0-19-18 15</inkml:trace>
  <inkml:trace contextRef="#ctx0" brushRef="#br0" timeOffset="2207.147">1111 10712 356 0,'28'-69'-121'0,"-10"22"-9"16</inkml:trace>
  <inkml:trace contextRef="#ctx0" brushRef="#br0" timeOffset="2416.958">1958 8595 356 0,'3'-15'134'0,"1"52"-104"0,14 29 7 15,-8-34-2-15,8 18-12 16,-1 50-1-16,5 22-10 16,-1 48-5-16,7 12-4 15,11 34 0-15,0 10 0 0,-1-4-1 16,8-27-2-16,-14-57-4 16,14 40-2-16,14-33-33 0,-4-29-13 15,15-29-117 1</inkml:trace>
  <inkml:trace contextRef="#ctx0" brushRef="#br0" timeOffset="3752.369">2723 8649 192 0,'4'-10'74'0,"-4"10"-58"0,-4-3 27 15,1-3 7-15,-8 12-10 0,-6-3-1 16,-8 16-2-16,-17 9-2 16,-1 13-18-16,-3 16 5 0,-17 37 2 15,-8 9-6-15,-27 23-3 16,2 24-6-16,1 1-4 16,-11 24-2-16,-10-2 0 15,10-17-2-15,4-2 2 16,10-13-2-16,11-22-1 15,7-18 1-15,24-20 1 16,5-15-3-16,16-13 0 16,15-9-17-16,4-13-8 15,6-12-33-15,11-9-14 0,4-13-77 16</inkml:trace>
  <inkml:trace contextRef="#ctx0" brushRef="#br0" timeOffset="6425.547">3877 11790 168 0,'7'-37'66'0,"4"24"-52"15,-4-9 17-15,0 10 2 0,0-1-7 16,-4-2-1-16,4 2 1 16,0 1 3-16,-3 2-15 15,-4 4 5-15,-7 6 4 0,-4 12 3 16,-10 13 2-16,-14 23-7 15,-18 30-2-15,-14 19-7 16,-7 29 0-16,-7 21-5 16,17 7 1-16,4 12-1 0,21-19 1 15,25-28 0 1,11-28 2-16,17-28 10 0,25-16 5 16,28-28 0-1,3-35 2-15,22-37-6 0,14-19-3 16,10-41-4-16,-6-22-1 15,-12-19-5-15,-2-18-3 16,-19 9 0-16,-38-7-1 16,-28 23-2-16,-29 34 1 15,-28 32-2-15,-42 37-1 16,0 34-2-16,0 23-1 16,3 9-7-16,25 0-2 15,25 3-44-15,17 3-20 16,22 3-129-16</inkml:trace>
  <inkml:trace contextRef="#ctx0" brushRef="#br0" timeOffset="7252.022">8096 11671 252 0,'-3'-34'93'0,"-1"24"-72"0,-3-8 14 0,0 15 0 16,-3-4-16-1,-8 4-3-15,-10 6-1 0,-15 16 2 16,-13 9-9-16,-4 26 4 0,-11 30 2 16,-17 17 4-16,-11 27 1 15,8 23 3-15,13 2 3 16,15 4-4-16,27-16-1 15,29-19 0-15,42-28 0 16,36-25-3-16,24-22 2 16,22-21-1-16,6-36-2 15,15-43 0-15,10-29 0 16,-7-37-4-16,-21-16-2 16,-25-21-4-16,-24-17 1 15,-32-15-4-15,-32-3 0 16,-43 37-1-16,-38 41 1 15,-28 35-4-15,-32 40-2 16,10 29-12-16,19 28-2 0,20 6-34 16,21 6-12-16,19 4-40 15,16-1-15 1,19 13-45 0</inkml:trace>
  <inkml:trace contextRef="#ctx0" brushRef="#br0" timeOffset="9189.459">1626 12223 236 0,'-21'-12'90'0,"11"5"-70"0,-5 1 17 0,8 3 2 16,0 0-10-16,0 3 0 15,4 0-3-15,-8 3 1 16,1 6-15-16,-1 10 0 0,0 3 1 15,-3 13-1-15,4-4 1 16,3 0 1-16,3-2 2 16,8-4-1-16,6-3 1 0,15-10-2 15,3-6-1-15,4-12 4 16,7-16 1 0,3 0-5-16,-10-9-3 0,0-4-1 15,-8-2-1-15,-6-1-2 16,-11 1-1-16,-14-1-1 15,-18 3 0-15,-7 7 0 16,-3 9 0-16,-11 13-5 16,4 12 1-16,7 7 0 15,-1 6 0-15,5 6 4 16,10 3 2-16,6 7-2 16,12 2-3-16,6 10 2 0,8-6 0 15,10-3 3-15,14-4 1 16,8-9-1-16,-1-12-1 15,11-13 1-15,-11-16 1 16,1-12-1-16,-5-7-1 16,-9-2-1-16,-15-7 0 15,-4-3-2-15,-13-3 1 16,-11-16-2-16,-11 12 2 16,-17 11-2-16,-4 14-1 15,0 26-2-15,0 16 1 16,4 12-1-16,10 9 0 15,-3 4 0-15,14 0-2 16,7 12 3-16,6 3 2 16,8-3 0-16,11-3 2 0,10-6 0 15,18-13 3-15,0-6-1 16,10-19 0-16,4-15-1 16,-7-20 0-16,0 1 0 15,-11-3 2-15,-14-7-5 16,-3 3-1-16,-15-6 2 15,-10 0 3-15,-14 4-2 16,-7 11-2-16,-18 17-3 16,0 15 1-16,4 13-1 15,0 9 0-15,6 9 0 16,12 7 0-16,2 6 2 16,8 0 0-16,7-6 0 0,18-4 2 15,7-8-3-15,10-11 0 16,11-11 3-16,10-20 1 15,-3-6 1 1,-4-12 0-16,0-3 0 0,-13-7 2 16,-8 3-1-16,-11-9 2 15,-13-3-4-15,-25 9-2 16,-15 16 0-16,-20 19 1 16,6 15-3-16,-3 13-2 15,11 10-1-15,0 2 3 16,13 7-2-16,15 6 1 15,11 0 2-15,10-3 0 0,10-10-3 16,4-6 2-16,18-9 1 16,25-16 2-16,3-15 1 15,3-16 1-15,-10-7 0 16,-7 1 2-16,-7-1-1 16,-22 4 0-16,-10 3-1 15,-17 6 2-15,-15 6-5 16,-24 7-1-16,-1 9 2 15,-3 9 1-15,11 10-4 16,10 3 1-16,4 12-2 16,10 1 0-16,4-1 0 15,14-6-2-15,7-6 3 16,18-12 0-16,7-4-2 16,7-22 2-16,6-2 3 15,-6-11 1-15,-3 1-1 0,-12 3 1 16,-13 0-2-16,-11 6 2 15,-14 7-2-15,-15 5 2 16,-2 10-2-16,-8 10 2 16,0 9-2-16,11 9-1 15,10 7-2-15,4 0-1 16,7-1-1-16,11 1 3 16,10-13 0-16,10-9 1 15,12-10-3-15,6-12 2 16,-7-13 3-16,-3-6 1 15,-7 0-1-15,-4 3-2 16,-18 6 3-16,-13 7 2 16,-15 18-2-16,0 10 0 15,1 0-3-15,6-4-1 0,4 1-4 16,3-7-1-16,8 1-33 16,6-7-11-16,8-3-50 15,7-6-19-15,3-7-89 16,4-3-44-1,6-6 129-15</inkml:trace>
  <inkml:trace contextRef="#ctx0" brushRef="#br0" timeOffset="10105.65">3224 11333 348 0,'-42'-38'132'0,"17"26"-103"0,-31-4 3 0,28 6-6 16,-8-5-16-16,-16 5-1 16,-12-2 6-16,-28 2 2 15,-3 4-8-15,0 6 1 0,-22 10 3 16,-10 8-5-16,4 11 0 15,-4 18 0-15,-18 18 2 16,15 4 4-16,6 7 1 16,-6 12-6-16,-4 21-1 15,14-2 5-15,17-1 3 16,8 1-2-16,3 6 0 16,25 0-6-16,11-13 0 0,24-3-1 15,18 7 1-15,21 2-2 16,14 1 1-16,32-13-2 15,32 0 2-15,21 7-4 16,24 2 0-16,26-6-1 16,30-6-2-16,9-6 3 15,41-1 0-15,7-5-1 16,36-4 1-16,31-6-4 16,19-9 0-16,9-13 5 15,22-7 2-15,17-5-2 16,19-4-1-16,16-3 1 15,12 1 0-15,3-4-2 0,10-3-2 16,78-3 1-16,-25-10 1 16,-17-9-3-1,-11-6 0-15,-10-4 1 0,-15-9 2 16,-10-6-1-16,-7-9-1 16,-21-13 1-16,-36-10 1 15,-10-2-1-15,-25-4 2 16,-42-3-2-16,-15-18 2 15,-34-20-4-15,-40-2-2 16,-31-4-1-16,-29-22 3 16,-38 7 0-16,-39 6 1 15,-42-13 0-15,-32-6 2 0,-25-3-6 16,-42-3 1-16,-36-10-4 16,-24 3 0-16,-46 1-1 15,-21-23 2-15,-32 20-1 16,-38 5 2-16,-22-5 3 15,-25 5 1-15,-24 20 1 16,-29 21 0-16,-27 16 0 16,-26 13 0-16,-10 15-3 15,-24 16 2-15,-4 16 1 16,-4 12 0-16,0 10 0 16,14 9 2-16,19 9-1 15,23 16-1-15,29 0 1 16,11 7-1-16,6 2-9 15,54 13-4-15,-1 19-20 0,47 12-8 16,6 1-30-16,46-4-12 16,32 0-102-1</inkml:trace>
  <inkml:trace contextRef="#ctx0" brushRef="#br0" timeOffset="13465.65">20620 6802 240 0,'18'-25'90'0,"-4"6"-70"0,3-12 10 0,-10 15-1 16,0-3-4-16,-7 0 2 15,-7 4 2-15,-3 2 2 16,-4 10-16-16,-4 9 0 0,-10 16 1 16,-8 10 1-16,-9 15-1 15,-12 15-4-15,-6 36-2 16,3 8-2-16,7 10 0 16,7 13-2-16,14-4-1 15,15-18-3-15,17-19-2 16,24-26 7-16,29-15 5 15,14-19 5-15,14-21 2 16,29-32-6-16,10-32-3 0,0-15 3 16,3-19 2-16,-7-31-6 15,-24 15-1-15,-28 1 0 16,-36-4 2-16,-39-3-3 16,-24 16 1-16,-28 15-7 15,-33 26-3-15,1 25-2 16,7 15 0-16,14 16 3 15,17 9 0-15,22 10-28 16,21 3-10-16,14 0-47 16,21 3-20-16</inkml:trace>
  <inkml:trace contextRef="#ctx0" brushRef="#br0" timeOffset="14140.835">22585 6805 300 0,'28'-34'112'0,"-14"-1"-87"0,4-21 11 0,-11 31 0 16,0-10-5-16,-4 1 2 16,-6 15-5-16,-11 6 0 15,-7 19-16-15,-11 26 4 0,-14 24 4 16,-14 7-2-16,-21 44-1 15,0 12-7-15,0 12-2 16,10 20 0-16,22-13 2 16,24-13-5-1,25-24-1-15,42-20 0 0,29-21 2 16,17-26 1-16,29-21 3 16,6-32-3-16,-3-41 1 15,3-15-1-15,-6-16 3 16,-22-31-1-16,-24-10 2 15,-33-9-4-15,-34-19-2 16,-32 25-2-16,-25 19-3 16,-42 29-4-16,-15 27 0 0,-17 29-33 15,-7 24-13-15,11 23-50 16,27 19-21-16,5-4-57 16</inkml:trace>
  <inkml:trace contextRef="#ctx0" brushRef="#br0" timeOffset="14636.716">19015 6485 332 0,'42'-44'126'0,"-28"32"-98"0,-3-1 21 0,-11 13 2 0,-7 3-19 15,-22 10-6-15,-23 25-11 16,-23 27-5-16,-20 20-5 15,-39 25-4-15,-7 34 0 0,-21 3-4 16,-11 35 2-16,4-9 1 16,6-10 2-16,26-13-30 15,31-27-13-15,28-39-41 16,47-65-113 0</inkml:trace>
  <inkml:trace contextRef="#ctx0" brushRef="#br0" timeOffset="14845.924">18143 6382 384 0,'-14'-7'143'0,"11"23"-112"0,-4 19 14 0,7-10 0 16,7 34-15-16,7 17-2 16,11 24-10-16,17 38-3 15,18 16-9-15,14 34-4 0,4-6-1 16,-4 9-1-16,3-13 0 15,4-27 0-15,4-16 2 16,0-10-39-16,-11-24-14 16,3-26-145-16</inkml:trace>
  <inkml:trace contextRef="#ctx0" brushRef="#br0" timeOffset="20341.663">17717 9912 208 0,'0'7'79'0,"7"-14"-61"0,0 1 4 0,0 0-4 16,0-10 0-16,3 4 3 15,1-10 6-15,-1 6 4 16,-2-6 0-16,-5-3 3 15,-6 12-3-15,-5 7-1 16,-2 9-11-16,-4 0-1 16,-7 10-7-16,-1 12-1 15,5 3-6-15,-1 4-1 16,4 5 1-16,3 1 0 16,4-4 4-16,4-2 3 15,3-4-4-15,7-12 1 16,4 2-1-16,3-11 1 15,3-7 2-15,4-10 4 16,4-5-2-16,3-14 3 16,1-5-6-16,-5-1-1 15,-6 7-2-15,-11 6 1 16,-7 0 0-16,-11 3 1 0,-3 4-4 16,-3-13-1-16,-5 15-3 15,1 4-1-15,-3 9 1 16,-1 3 0-16,0 16-3 15,-3 15 0-15,3 10 2 16,11 3 0-16,7 0 1 16,7-9 0-16,7-7 0 15,7 0 0-15,7-9 2 16,4-6 3-16,3-10 2 16,8-9 1-16,2-19-2 0,8-19-1 15,-3 1-3-15,-8-11 1 16,-10 8 0-16,-11 5 3 15,-14-12-5-15,-14 3-3 16,-15 12 1-16,-2 4 2 16,-5 21 0-16,-2 7-1 15,-5 19-2-15,1 0 1 16,0 12-1-16,6 10-2 16,12 12 3-16,10 3 0 15,10-6 1-15,11-3 0 16,11-6 2-16,3-10 3 15,4-6 0-15,3-7 0 16,4-8-1-16,3-14 2 0,0-15-3 16,-3-12-2-16,-11-4 2 15,-7 1 0-15,-14 5 3 16,-10-5 1-16,-12 12-8 16,-2-7-1-16,-8 20-2 15,-3-1 2-15,-4 13-1 16,-4 13 1-16,1 12 2 15,7 9 0-15,7 13-3 16,10 0 0-16,11-6-1 16,14-3 3-16,7-4 2 15,11-6 2-15,7-9 3 16,3-12 3-16,7-7-2 16,8-10-2-16,2-21 0 15,-2-16 1-15,-11-3-1 16,-15 3 0-16,-13 0 1 0,-15 12 1 15,-17 4-3-15,-7 9-3 16,-4 9 0-16,1 16-1 16,-5 13-5-16,1 19 1 15,7 8 2-15,7 4 1 16,6-3 1-16,12-9 0 16,6-4-3-16,12-6 2 15,2-9 3-15,8-10 1 16,7-6-1-16,6-15 1 15,1-20 4-15,0-9 4 16,-11 3-4-16,-10 4-2 16,-15 5 0-16,-13 14 1 15,-15 11-3-15,-7 23-2 16,1 12 0-16,2 7-1 0,5-4-3 16,6-6 2-16,8 0-1 15,3-12 0-15,7 2-11 16,3-8-5-16,8-7-39 15,6-3-17-15,11-7-66 16,15-9-26-16,-1 1-9 16</inkml:trace>
  <inkml:trace contextRef="#ctx0" brushRef="#br0" timeOffset="21181.769">19318 8981 356 0,'-53'-44'134'0,"32"32"-104"0,-11-7-6 0,18 9-11 16,-11-5-11-16,-13 2-2 15,-19 4 3-15,-20 3 0 16,-5 6-1-16,-13 6 7 0,-25 6 6 15,0 17 4-15,-7 5 1 16,-21 13-7-16,0 6 0 0,0 4-6 16,-14 2 1-16,10 1 10 15,11 3 8-15,-7 15-9 16,10 7-2-16,18-1-7 16,18-5 0-16,17 12-5 15,18 6 0-15,18 0 1 16,17 0 0-16,18 7-2 15,21 12-2-15,35-3 1 16,29-4 1-16,20-5-1 16,47 2 2-16,21 1-2 15,49-10 2-15,32-12-2 16,24-16 2-16,36-6-2 16,39-13 2-16,28-6-2 15,10-10 2-15,11-6-2 0,15-6-1 16,9 3-2-16,15-6 1 15,21-6 3-15,18-10 1 16,24-9-1-16,25-7-2 16,103-9 1-16,-29-6 1 15,-28-7 1-15,-18-5 1 16,-21-10-5-16,-17 6-1 16,-15-3 3-16,-21 3 1 15,-17-3 0-15,-29 3-2 16,-38 0 1-16,-15 0-1 15,-17-9 0-15,-50-16 2 0,-17-16-3 16,-53 7-2 0,-46 2-3-16,-43-2-1 15,-45-10-5-15,-42-12 0 16,-40 6-1-16,-38 0 1 0,-60-13 2 16,-32-18 1-16,-67-4 6 15,-35 4 1-15,-46-16-1 16,-57 6 2-16,-49 16 3 15,-52 12 1-15,-36 13-4 16,-46 9 1-16,-46 10 9 16,-25 12 3-16,1 16-10 15,-1 10-3-15,-17 12-9 16,-4 12-2-16,18 23 7 16,22 5 4-16,16 7-18 15,33 10-9-15,24 2-35 16,21 7-14-16,57 6-92 15</inkml:trace>
  <inkml:trace contextRef="#ctx0" brushRef="#br0" timeOffset="22263.127">22585 12236 232 0,'-4'-32'88'0,"4"20"-69"0,-3 2 19 0,3 10 6 15,0-3-1-15,-4 6 2 16,-3 7-10-16,-10 12-4 16,-1 19-17-16,-10 28-2 0,-11 6-1 15,-10 16-2-15,-11 31 0 16,0 10-5-16,7-10-3 15,10 0-3-15,19-12 1 16,13-19 1-16,22-19 0 16,24-19 2-16,14-21 3 15,11-26 4-15,21-28 2 16,25-16-3-16,7-18 0 0,-4-38-1 16,8-13 3-16,-11-2 1 15,-25-33 1-15,-32 8 0 16,-42 5 0-16,-31 16-11 15,-29 25-3-15,-43 23-1 16,-6 27-2-16,-7 16-12 16,-4 16-4-16,4 9-29 15,17 9-12-15,18 10-39 16,17 16-16-16,8 0-12 16</inkml:trace>
  <inkml:trace contextRef="#ctx0" brushRef="#br0" timeOffset="22850.335">20394 12273 232 0,'21'-18'88'0,"-10"18"-69"0,-1-4 15 16,-3 4 1-16,-3 4-3 16,-4 5 1-16,-4 16-12 15,-10 19-3-15,-7 12-10 16,-7 7-3-16,-7 9-1 0,-8 35 0 16,5 6 0-16,6 0-2 15,7 6 1-15,15-3 4 16,17-19 6-16,24-19-5 15,26-21 0-15,13-23 0 16,11-31 0-16,18-31 2 16,7-19 4-16,-7-25 1 15,-7-28 3-15,-11-4-6 0,-18-15-2 16,-24-19-3-16,-21 3 0 16,-18 13-4-16,-21 25 0 15,-32 25-3-15,-25 28-3 16,18 6-9-16,-42 38-3 15,3 19-25-15,14 12-12 16,15 10-30-16,17 3-11 16,25-10-40-1</inkml:trace>
  <inkml:trace contextRef="#ctx0" brushRef="#br0" timeOffset="23344.129">19015 11897 304 0,'3'-47'115'0,"-10"47"-89"0,-21 9 14 0,7 10 1 16,-22 22-19-16,-9 12-2 15,-15 10-14-15,-32 22-7 16,-18 31 1-16,-10 9-1 0,-28 29 3 16,0 15-3-16,-7-9 0 15,-8 12-8-15,26-21-2 0,24-26-5 16,21-21-3-16,25-26-16 15,24-24-5-15,22-17-12 16,14-27-5-16,18-29-49 16</inkml:trace>
  <inkml:trace contextRef="#ctx0" brushRef="#br0" timeOffset="23570.013">18034 11803 272 0,'11'-41'104'0,"-11"41"-81"0,-4 25 27 0,1-3 6 16,-1 28-17-16,0 19-5 16,8 13-15-16,3 43-5 15,7 20-8-15,4 46-2 16,7 19 0-16,3 19-2 0,0-7-2 16,11 1 1-16,7-32-1 15,14-37-22-15,7-19-10 16,0-32-50-16,7-21-22 15,0-29-30 1</inkml:trace>
  <inkml:trace contextRef="#ctx0" brushRef="#br0" timeOffset="24995.369">20909 14788 208 0,'-14'-66'79'0,"3"54"-61"0,-10-4 15 0,11 16 3 16,-8 0-14-16,-10 19-4 15,-7 15-5-15,-4 13 1 16,0 7-7-16,-7 18 5 0,-7 19 1 16,-10 25-4-16,-4 9-1 15,0 29-4-15,7 2-1 16,10 4-1-16,11-6-2 15,11-25 1-15,14-23 1 16,14-21-1-16,25-29 2 0,21-27 4 16,14-45 6-16,10-31-3 15,25-32 0-15,22-46 2 16,-4-10 3-16,-7-28-4 16,-11-3 1-16,-25 0-7 15,-31 3-1-15,-25 31-4 16,-24 35-3-16,-26 31-1 15,-20 35 3-15,-11 37-5 16,3 22 0-16,12 7-11 16,13 15-3-16,14 6-37 15,25 10-12-15,28-6-66 16</inkml:trace>
  <inkml:trace contextRef="#ctx0" brushRef="#br0" timeOffset="25550.407">22751 14703 264 0,'-36'0'99'0,"22"0"-77"0,-14 19 15 15,17-9 5-15,-6 12-16 16,-4 9-3-16,-1 10-9 15,-2 12-4-15,-8 7-5 16,4 21 1-16,-4 26 0 0,0-1 2 16,4 29 0-16,14 12-2 15,14-12-1-15,18-12-3 16,10-17-2-16,25-12 1 16,24-28 1-16,1-22 1 15,-7-28 1-15,-1-23 4 0,8-18 5 16,6-22 10-1,1-31 8-15,-11-13-10 0,-14-25-4 16,-18-28-8-16,-27 3-4 16,-37-29-2-16,-27 17 0 15,-18 34-4-15,-35 34 0 16,-18 32-4-16,-7 31-1 16,-4 31-15-16,11 19-6 15,25 4-33-15,21 2-13 16,25-3-92-1</inkml:trace>
  <inkml:trace contextRef="#ctx0" brushRef="#br0" timeOffset="26134.815">18630 14989 252 0,'39'-91'93'0,"-14"31"-72"0,14-9 20 16,-22 47 7-16,-3 3-17 15,0 10-3 1,-17 12-10-16,-15 35-1 0,-6 21-10 16,-19 17-4-16,-27 33-2 0,-19 20 1 15,-9 12 1-15,-26 31-1 16,-13 10 1-16,-1 13-7 15,0-13 1-15,1-10 3 16,20-12 4-16,26-28-14 16,20-41-8-16,29-66-60 15,21-32-41 1,21-30-49-16,7-35 65 16</inkml:trace>
  <inkml:trace contextRef="#ctx0" brushRef="#br0" timeOffset="26331.652">18027 14597 356 0,'-4'37'134'0,"15"7"-104"0,7 57 9 0,-8-51-1 16,4 38-24-16,0 40-5 15,1 29-6-15,-1 34 0 16,-4 13-2-16,1 15-23 0,-1-15-7 15,1-9-24-15,0-20-6 0,-1-34-84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2:01:40.0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9627 2459 208 0,'0'-9'79'0,"0"-1"-61"0,0 7 21 16,0 3 5-16,0 0-7 15,0 0-2-15,0 0-2 16,4 3-1-16,3-3-17 15,0 10 9-15,4-4 5 0,6-3 0 16,11-3 1-16,8 0-11 16,6 0-4-16,4 0-6 15,0-9-4-15,0 6-5 16,-1-4 0-16,-6 7-7 16,-7-3-3-16,-4-3-56 0,-3 6-24 15,7-6-80 1</inkml:trace>
  <inkml:trace contextRef="#ctx0" brushRef="#br0" timeOffset="559.115">11504 2381 212 0,'-10'9'82'0,"6"-9"-64"0,-3 10 22 0,7-10 7 15,0 0-3-15,0 0 4 16,3 0-5-16,5 0 0 16,6 0-23-16,3 0 2 0,11-7 1 15,4 4-6-15,7 3-2 16,3-6-11-16,4 3-2 15,-3 3-2-15,-5-6 2 16,-2-1-50-16,-5 1-21 16,-2 0-105-1</inkml:trace>
  <inkml:trace contextRef="#ctx0" brushRef="#br0" timeOffset="1191.946">13324 2494 316 0,'4'3'121'0,"3"-6"-95"0,11 3 20 15,-8-3 1-15,4 3-14 16,0 0-4-16,4 0-6 16,3 0-3-16,7 0-10 0,1 0-6 15,6 0-1-15,4 0-2 0,0 0-1 16,3-4 1-16,-3 4-1 15,0-9-36-15,-8 9-13 16,-2 0-57-16,9-9-95 31</inkml:trace>
  <inkml:trace contextRef="#ctx0" brushRef="#br0" timeOffset="1743.843">15109 2362 272 0,'-10'3'101'0,"10"-3"-78"0,-4 0 20 0,4 0 2 16,0 0-10-16,4 0-3 15,3 0-1-15,7 0 0 16,4 0-16-16,3 0 2 0,7 0 3 15,7 0-5-15,15-3 0 16,13 0-7-16,8 0-3 16,-4 3-2-16,-4 0-3 15,-6 0 1-15,-8 6-1 16,-10 0-7-16,-7 1-3 0,-11-1-41 16,-7-6-18-1,-7 3-108 1</inkml:trace>
  <inkml:trace contextRef="#ctx0" brushRef="#br0" timeOffset="3710.441">1274 2989 180 0,'3'0'68'0,"4"-3"-52"0,7-3 10 16,-7 6 4-16,0-3-5 15,4 3 0-15,0 0 0 0,3 3-1 16,0 6-13-16,0 1-2 0,7 2 1 16,0 1 0-16,4-1 2 15,17-2-2-15,22-1 1 16,3-6 3 0,7 3 3-16,18-2-5 15,13-1-2-15,1 3-3 16,7 0-2-16,25-3 1 0,13 7 1 15,1-1-3-15,21-9-1 16,10 0-1-16,18-3-2 16,1-6 3-16,20-7 0 15,-11 3 1-15,15-9 2 16,-18 7-3-16,1-1 0 16,-8 4 1-16,-21 2 0 15,-1 7-2-15,-13 3 1 16,-18 3-2-16,-17 3-1 0,3-2 1 15,-11-1 1-15,-13 6 1 16,-8-9 1-16,-10 0-2 16,-11 0-2-16,-14 0-41 15,-3 0-18-15,-22 0-71 16</inkml:trace>
  <inkml:trace contextRef="#ctx0" brushRef="#br0" timeOffset="4580.844">1468 4046 192 0,'-15'3'71'0,"12"-3"-55"0,-1 3 2 0,4-3-1 15,0 0-9-15,0 3 0 16,4 4 0-16,-1-7 0 15,8 3-4-15,3 0 2 0,7 3 3 16,11 0-5-16,0 1 0 16,10 2 4-16,11 4 3 15,-4 2-2-15,11-2 2 16,7 6 0-16,29-7 1 16,10 4-2-16,6-16 1 15,30 0-2-15,6-10 0 16,18-2-1-16,13 2 2 15,-6-5-3-15,25 5-2 16,-15 7 4-16,25-3 4 0,-10 6-5 16,10 0-2-16,4 6-6 15,-1-6-2 1,8 0 3-16,3-6 3 16,4 6-1-16,-18-9-2 0,8 9-3 15,-22 0 1-15,-15 6 1 16,-2-3 0-16,-18 13 0 15,-25-4 0-15,-18 4 2 16,-14-4 1-16,-24 1 1 16,-14-4 0-16,-15 1-31 15,-14-7-14-15,-7 0-105 16</inkml:trace>
  <inkml:trace contextRef="#ctx0" brushRef="#br0" timeOffset="6589.599">1443 5121 184 0,'18'-6'71'0,"-8"3"-55"0,11-3 4 0,-7 2 0 15,4 1-8-15,3 3-2 16,4 0-1-16,7 3-1 16,6 1-4-16,1 2 4 0,0 0 2 15,10 0-1-15,-3 1 0 16,14-7-5-16,14-7-1 16,11 4 5-16,-4 3 5 15,4-3-5-15,17 0-2 16,7 3-3-16,-3 3-3 15,-7-3 3-15,21 0 0 16,7 6 1-16,-3 4 0 16,13-7-2-16,15 0 1 15,-4-3-2-15,18 0 2 0,10 6 0 16,-3-2 1-16,18 2 0 16,-8-3 0-16,22 6-2 15,-15 10 1-15,22-3-2 16,-4 6-1-16,11 0 1 15,-1 0 1-15,12 3-1 16,2-6 2-16,15 3 0 16,-7-7 1-16,28-2-2 15,-14-1-2-15,18-5 1 0,10-4 1 16,-7-3-1 0,18 0 2-16,32 0-2 0,-4 0-1 15,-25 0 1-15,-10 0-1 16,-4 3 0-1,-10 0 0-15,10 0 0 16,-21 0 2-16,11-3-3 0,-18 3 0 16,3-3 1-16,-42 10 2 15,-17-4-25-15,-25 3-12 16,-32 4-97 0</inkml:trace>
  <inkml:trace contextRef="#ctx0" brushRef="#br0" timeOffset="7285.071">5433 5667 208 0,'-25'-28'77'0,"4"28"-60"0,-11 3-5 0,18 0-4 0,-7 0-7 15,-11 3 2-15,-24 1-2 16,-11 2 2-16,-18 0-2 16,0 1 8-16,-10-1 6 0,-25 1-1 15,7-4 2-15,-10 0-5 16,-18-3 1-16,-4-3-3 15,0 0 2-15,-20-3-2 16,13-6 0-16,-17-7-5 16,-11 0-1-16,14 4-1 15,-28-4 1-15,17 7-2 16,-13-1-1-16,3 10 1 16,0 7-1-16,-11 8 0 15,11 7 0-15,4 7 2 16,-11 2 1-16,25 3 1 15,-15 1 0-15,11 9 0 16,11 3 0-16,0 3 2 0,7 16 3 16,-424 178-11-16</inkml:trace>
  <inkml:trace contextRef="#ctx0" brushRef="#br0" timeOffset="7318.378">0 6394 508 0</inkml:trace>
  <inkml:trace contextRef="#ctx0" brushRef="#br0" timeOffset="7807.571">0 6702 504 0,'141'59'0'0,"-88"-34"-1"16,21 7-1-16,25 2 1 15,31 13 1-15,29 6 2 16,25 13-1-16,34-6 4 0,26 3 1 0,31-7 0 16,35-12-1-16,8 0-3 15,28-7 1-15,17-5 0 16,25-4 1-16,28-9-2 16,22-7 1-16,6-2 0 15,18-7 1-15,4-6-2 16,0-4-2-16,3-5 1 15,-3-4 1-15,-8-6-1 16,-6 0-1-16,-29-3 1 16,-28 0-1-16,-10-6 0 15,-33-4 2-15,-38 1-1 16,-10-10-1-16,-43 0 3 16,-28-3 2-16,-18-3-2 15,-39-10-2-15,-35-12-5 0,-28-9-2 16,-24-4-2-16,-33 7 0 15,-24-10 5-15,-29-6 1 16,-42-7 2-16,-28 7 0 16,-35 0-3-16,-39-3 2 15,-32-10-1-15,-31 4 0 16,-47 6 0-16,-28 9 0 16,-31 10 4-16,-92-4 3 15,-15 16-4-15,-13 16-1 16,-4 9 0-16,-7 16 0 15,-3 10-18-15,10 5-8 16,14 16-26-16,14-2-12 16,11 14-57-1</inkml:trace>
  <inkml:trace contextRef="#ctx0" brushRef="#br0" timeOffset="9629.863">1475 6288 216 0,'-14'0'82'0,"10"3"-64"0,-3 0 7 15,3 0-3-15,1 0-8 16,-1 4 2-16,-3 2-3 0,4 0 0 15,-4 1-7-15,0 5 0 0,0-5 4 16,0-1-2-16,3 1 3 16,4-1-2-16,4-3 0 15,3-3-1-15,3-3 0 16,1-6 0-16,6-3 2 16,1-4-1-16,0-6 2 15,-4-6-6-15,3 7-3 16,-10-8 1-16,-7 1 2 15,-3 3 2-15,-4 4 1 16,-7 2-7-16,-4 7 0 16,-3 9 1-16,-4 9 1 15,1 10 1-15,-12 6 0 16,5 0-2-16,2 3-2 0,12 0 7 16,-1-3 3-1,11 0-8-15,7-3 0 0,11-3 2 16,3-3 2-16,3-7 2 15,8-9 2-15,-7 7-1 16,13-17 0-16,-2-9-3 16,-5-6 1-16,1-3-2 15,-7-3 0-15,-8-4-3 16,-6 1 1-16,-8-1-2 16,-3 4 2-16,-7 3-4 15,-7 9 0-15,0 6-1 16,-11 13 0-16,-7 13 0 15,0 6 0-15,8 9 2 16,2 3 2-16,5-3-3 16,10-2 0-16,10-4 1 0,11 3 0 15,11-7 4-15,10-2 2 16,0-3 2-16,-3-7 0 16,3-6-2-16,4-6 1 15,-4-7-2-15,-3-3 2 16,0-9-4-16,-8 3 0 15,-3-9 1-15,-7 0 0 16,-7-1-2-16,-7 4 1 16,-3 0-2-16,-8 3-1 15,-3 9-2-15,-4 7 1 16,-3 12-1-16,-7 13-2 16,3 9 0-16,11 6 3 15,3 0-2-15,8 7-1 0,6-4 3 16,11-2 0-16,4-10 3 15,6 3 3-15,-3-6 0 16,11-4 2-16,-4-8-2 16,7-4 2-16,-6-10-2 15,-5-5 2-15,4-7-2 16,-3-3 0-16,-4-6-1 16,-7-3 0-16,-3-4-2 15,-8 1 1-15,-3-1-2 16,-7 13 2-16,-4 10-7 15,-3 12 1-15,0 15-1 16,-7 14-1-16,0-1 1 0,7 9 3 16,3-2-2-16,11-4-1 15,7-3 5-15,7 1 1 16,7-7 2 0,4-4 0-16,3-8 2 0,7-7 3 15,0-6-2-15,0-10 1 16,4-2-5-16,0-7 0 15,-11 0 1-15,-7-3 0 16,-10-4-2-16,-8 1 1 16,-6 3-4-16,-8 9 0 15,-7 10-1-15,1 16 0 16,-8 8 2-16,4 7 0 16,-4 1 0-16,0 2 0 15,11 3 0-15,10-3 0 16,11-3-3-16,7-3 2 0,11-3 5 15,3-9 2-15,7-10 0 16,1-4 1-16,2-11-2 16,5 2 0-16,3-9-1 15,-11 0 2-15,-14-3 1 16,-7-3 1-16,-11 0-2 16,-10 0-1-16,0 6-3 15,-11 9-2-15,-6 13 1 16,-1 13 1-16,4 5-3 15,3 4-2-15,7 0 2 16,8-3 0-16,10 3-2 16,14-9 2-16,4-4-1 15,3-3 0-15,0-6 4 0,4 0 1 16,-4-3-21-16,3 0-10 16,-2-3-44-16,-8-1-18 15,10-5-116 1</inkml:trace>
  <inkml:trace contextRef="#ctx0" brushRef="#br0" timeOffset="13632.259">9878 10605 196 0,'-4'0'74'0,"1"0"-58"0,3-9 25 0,0 9 6 16,3-3-7-16,-3-4 0 15,4 7-6-15,3-3-1 16,0 3-18-16,0 0 4 0,4 3 4 15,6 4-3-15,1-4 0 16,3-3-7-16,4 6 0 16,6-6-4-16,8-6 0 0,7-4-5 15,3 1-3-15,1 0 0 16,-8-1-1-16,-10 4-27 16,-14 6-11-16,-8 6-80 15,-10 4-36-15,-3-4 22 16</inkml:trace>
  <inkml:trace contextRef="#ctx0" brushRef="#br0" timeOffset="14270.072">11511 10615 284 0,'7'0'107'0,"0"0"-83"0,4 0 24 0,-4-3 4 16,3 3-10-16,5 0-2 16,2 0-14-16,-3 0-6 15,8 0-11-15,6 0-6 0,3 0 0 16,5 0-9-16,3 0-3 16,-4-7-39-16,4 7-19 15,-4-9-51-15,7 9-23 16,4-10 31-1</inkml:trace>
  <inkml:trace contextRef="#ctx0" brushRef="#br0" timeOffset="14805.804">13339 10618 264 0,'-8'3'99'0,"5"-3"-77"0,-1 0 15 0,4 0 3 0,0 0-5 15,4-3 4 1,3 0-6-16,4-7 0 0,3 7-19 16,-4-3-1-16,8 3 0 0,3 3-7 15,7 0-1 1,8 3-3-16,-8-3 1 0,-3 6-2 15,10-3-1-15,-7-3-39 16,7 7-19-16,11-7-111 16</inkml:trace>
  <inkml:trace contextRef="#ctx0" brushRef="#br0" timeOffset="15459.411">15247 10621 292 0,'14'3'110'0,"0"-3"-86"0,7 6 13 0,-6-6 2 15,6 0-17-15,10 0-2 16,8 0-10-16,7-3-4 15,4 0-3-15,-5 0-5 0,-2 0 1 16,-8 0-10-16,-3 0-5 16,-4-4-50-16,-7 7-19 15,0-9-42 1</inkml:trace>
  <inkml:trace contextRef="#ctx0" brushRef="#br0" timeOffset="16918.717">1281 12477 216 0,'-22'0'82'0,"29"0"-64"0,11-3 2 16,-4 0-4-16,4 3-7 15,10 0 2-15,11 3-2 16,10 3 2-16,29 4-6 16,3-4 4-16,11 3 1 0,28 1 1 15,14-4 1-15,10-3-2 16,33 3 1-16,-1-2 0 15,32-4 1-15,-10 0 0 16,28 0 0-16,-1 0-2 16,15 0 1-16,0 0-6 15,14-10-1-15,0 1-4 16,7-13-1-16,11-6 1 16,-4-4 2-16,7-2-1 0,-17 12 2 15,-1 3-4-15,-27 10 0 16,-5 9-34-16,-20 9-15 15,-39 10-80 1,-8 9-44-16,-20 0 83 16</inkml:trace>
  <inkml:trace contextRef="#ctx0" brushRef="#br0" timeOffset="17490.273">1580 13681 264 0,'85'0'99'0,"-25"0"-77"0,25 10-9 0,-43-10-9 16,32 0-3-16,18 6 1 0,7-3 0 15,28 6 1 1,24 4-2-16,5-4-1 0,24 1 1 0,14-4-6 15,24 3-1-15,8-2 9 16,21-1 5-16,14 0-3 16,-10 4-3-1,24 2-4-15,-21 4 1 0,10 3-1 16,-17 0 0-16,7-1-22 16,-21 1-10-16,0 0-72 15</inkml:trace>
  <inkml:trace contextRef="#ctx0" brushRef="#br0" timeOffset="18105.43">1326 15095 280 0,'-10'3'107'0,"20"-3"-83"0,15 7-7 15,-7-4-9-15,10-3-8 16,7 0 2-16,25 0-1 16,18 0-1-16,14 0 1 15,17 0-4-15,21 0 2 0,8 0 1 16,28 0 2-16,17-3-1 15,22-4-1-15,7 7 1 16,31-3-1-16,11-3 4 16,14 6 5-16,32 0 1 15,7 0 2-15,7 6-6 16,25-3-4-16,17 7 1 16,4-1 0-16,0 7-1 15,10 3-2-15,11 0 1 0,7-4 1 16,0-5-3-16,-10-1 0 15,-8 0 1-15,7-2 2 16,-6-4-1-16,-29 6-1 16,-10 7-2-16,-22 3 1 15,-24 6-19-15,-39 3-7 16,-21 0-98 0,-39 1-50-16,-32-1 88 15</inkml:trace>
  <inkml:trace contextRef="#ctx0" brushRef="#br0" timeOffset="19805.995">1803 11251 248 0,'-11'-3'93'0,"8"-3"-72"0,-8 6 9 0,7 0-1 15,1 0-6-15,-4 6-2 16,0-3 0-1,-7 3 1-15,3 4-12 0,1 2-1 0,-1 4 1 16,0 3-4-16,4 0 2 16,4-4-5-16,3 4 0 15,7-9 3-15,7-10 3 16,4 0 0-16,10-10 2 16,-3-2-4-16,-4-4 1 15,0-3-5-15,-3 0 0 16,-8-3-1-16,-3 4 1 15,-7-1 2-15,-7 0 4 16,-3 6 0-16,-8 1 2 16,-7 2-4-16,-7 7-2 15,-3 6-2-15,0 7 0 16,7 6-2-16,-1 2 2 16,1 1-4-16,11 6 0 0,6 0 1 15,7 0 0-15,12-3 2 16,6-6 1-16,10-3 1 15,8-7 0-15,-4-6 2 16,4-6 3-16,-4-4 0 16,4 1 0-16,-7-10-5 15,-11 3-1-15,-4-3 3 16,-6 1 1-16,-8 2-3 16,-10-3-1-16,-7 10-1 15,-14-4 1-15,-7 7-4 16,3 6-2-16,0 9-1 0,0 7 3 15,7 6 0 1,11 9 3-16,0 4-6 16,7-4 1-16,3 4-1 0,11-7 2 15,14-6 7-15,8-10 5 16,6-2-3-16,11-10 1 16,6-10-1-16,-6-5 1 15,0-7-2-15,0-6 1 16,-11-4-2-16,-10 4 0 15,-4 6-3-15,-11-3 1 16,-6 0 0-16,-15 0 1 16,-6 6-5-16,-15 10-1 15,0-1 1-15,4 10 2 16,-1 10-2-16,1 8-2 0,10 1-1 16,8 13 3-16,3-1-2 15,7 3-1-15,7 1 3 16,10-4 2-16,8-3 2 15,10-9 1-15,7-6 4 16,8-13 3-16,-8-3-4 16,0-13-2-16,0-9 0 15,-6-3-1-15,-12-1 2 16,-3 1 1-16,-10 0-1 16,-8 0 1-16,-10 3-4 15,-7 3-2-15,-11 3 0 16,-6 10 1-16,2 9-3 15,5 9 0-15,-5 7-1 0,12 9-2 16,2 6 3-16,12 7 0 16,10-4 1-16,10 7 0 15,12-10 0-15,9-9 0 16,5-9 2-16,-5-7 1 16,5-12 3-16,-1-13 1 15,-7-6-1-15,-7-6-1 16,-3-1 1-16,-7 4 1 15,-11 3-1-15,-7 0 1 16,-11 9-2-16,-3 7 0 16,-11 12-1-16,-3 9 0 15,3 10-7-15,7 7-2 16,11-1-1-16,7 6 4 16,7-5-1-16,7-8 1 0,4-2 2 15,3-9 2-15,7-7-6 16,0-6-1-16,4-7-31 15,-4-5-12-15,0-10-39 16,-3-4-15-16,7 1-98 16</inkml:trace>
  <inkml:trace contextRef="#ctx0" brushRef="#br0" timeOffset="20701.943">2321 10555 268 0,'7'-44'101'0,"-10"25"-78"0,-4-12 13 0,3 19 0 16,-6-4-6-16,-19 3 2 16,-20 4-18-16,-4 6-8 15,-10 6-4-15,-4 3 0 0,-18 7 3 16,-3 6 4-16,3 2 5 15,4 14-2-15,10-1 3 16,-3 1 1-16,7 6-1 16,4 3 4-16,-1 9 0 15,15 16-8-15,14 6-2 16,3-3-3-16,18-3 1 16,14 0-4-16,14 10 0 15,18-1 1-15,3 7 0 0,11-7 0 16,24-6 0-16,22-6-2 15,0-3 1-15,17-7-4 16,29 1 0-16,-1-4 7 16,33 3 4-16,6-9-3 15,29 0-2-15,6-9 2 16,22-4 0-16,3-5-3 16,26-4-1-16,2-3-1 15,11-3-2-15,18-7 1 16,0-2-1-16,14-4 2 15,17 0 3-15,-6-3-2 16,-4 0 0-16,84-3-1 0,-38 7-2 16,-21-4 1-16,3 3-1 15,-7-3 0-15,-21 7 0 16,14-10 0-16,-14 6 2 16,-7-12-1-16,7 6-1 15,-25-10 1-15,4 1 1 16,-21-1-1-16,-11 4 2 15,-35-3-2-15,-4-4 2 16,-28-6-4-16,-32-6 0 16,-10-9-1-16,-21-13-2 15,-26-7 0-15,-23-5 3 16,-30-4-2-16,-30-12-1 0,-40-22 0 16,-31 3 0-16,-33 0 0 15,-48-4 3-15,-25-11-2 16,-53-7 1-16,-22 9 2 15,-27 13 2-15,-43-3-1 16,-28-10-1-16,-18 0 1 16,-14 20-1-16,-21 15 0 15,-32 12 0-15,-13 10 0 16,-12 15 0-16,-10 7 0 16,4 6 0-16,3 6 0 15,7 7 2-15,28 3-3 16,7 3 0-16,8 3 1 0,6 9 0 15,25 4-18-15,32-1-5 16,4 1-20-16,52-1-5 16,11-5-35-16,42 5-14 15,22-9-56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2:02:04.25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9514 5335 200 0,'4'-69'77'0,"-1"31"-60"0,5-15 19 0,-5 28 5 16,1-1-4-16,-1 4 1 15,1 4-6-15,-1 2 0 0,-3 0-18 16,4 4 7-16,-4 6 3 0,3-4 1 16,-3 10 2-1,4 10-4-15,-1 15 0 0,1 15-6 16,-1 20-2-16,1 9-1 16,-1 31 2-16,1 35-7 15,3 34-1-15,0 32 0 16,0 47 2-16,0 28-5 15,-3 22-1-15,-4 28 4 16,-7 28 5-16,-4 25-1 16,-3-71 3-16,7-86-6 15,-4 139-1-15,4-110-4 16,7 81-1-16,0-94-1 16,11 57-2-16,-4-88 1 0,7 38-1 15,-3-60 0-15,-1-16 2 16,1-41-3-16,-4-24 0 15,0-26-6 1,-4-18-3-16,1-13-14 0,-1-19-5 16,1-3-34-16,-4-15-14 15,0-4-50-15,3-9-21 16,1 0 9 0</inkml:trace>
  <inkml:trace contextRef="#ctx0" brushRef="#br0" timeOffset="1292.486">9599 8294 252 0,'-7'4'93'0,"4"-8"-72"0,-1 4 14 0,0 0 0 0,1 0-3 15,-1 0 1-15,1 0-5 16,3 4-3-16,-4 2-13 16,1 3 1-16,-1 4 3 0,1 2-4 15,3 4 1-15,0 0-6 16,3 0 1-16,1 0-1 16,3-7 1-16,3-5 2 15,1-7 4-15,3-7-2 0,0-2 3 16,-3-7 1-16,-1-3-1 15,-3-3-3-15,-7 0 0 16,-3-3-3-16,-1 0 0 16,-3-3-5-16,0 0-1 15,-3 9-3-15,-1 3-1 16,1 10 1-16,-5 12 2 16,1 7-1-16,0 9-1 15,4 3 1-15,-1-3-1 16,4 9 0-16,7-3 0 15,4 1 0-15,3-4 0 16,3-3 0-16,1-7 2 16,3-5 1-16,4-10 1 15,-1-6 0-15,1-7 0 0,-1-3 0 16,-2-6 2-16,-5-3-3 16,-6 0 0-16,-8-3 5 15,-6 0 3-15,-1 0-9 16,-3 6 0-1,-4 9-2-15,1 10 2 0,-5 12-3 16,1 10-2-16,0 3 2 16,3 3 0-16,8 7 1 15,3 5 0-15,7 4-3 16,7-3 2-16,7-7 1 16,4-6 0-16,-1-13 2 15,4-2 3-15,8-20 0 0,-1-5 2 16,0-13 0-16,-3-7 3 15,-8-3-3 1,-6 4-2-16,-11-10 0 0,-11-6 1 16,-6 0-3-16,-1 9 0 15,-3 16 1-15,-4 19 0 16,-3 21-5-16,0 14-1 16,0 8 1-16,3 7 0 15,7 6 1-15,8 4 0 16,10-7-5-16,7-7 1 15,3-5 0-15,8-10 2 16,3-9 1-16,4-13 3 16,0-6-1-16,-4-13 2 15,0-3-18-15,-4 0-6 16,1-3-30-16,-4 4-12 0,0-1-16 16,-3 0-6-16,-4 9-63 15,4 1-61 1,-4 0 80-16</inkml:trace>
  <inkml:trace contextRef="#ctx0" brushRef="#br0" timeOffset="3361.152">3309 12493 196 0,'-3'-22'74'0,"-1"9"-58"0,0-2 16 0,1 8 4 0,-4-2-7 16,-7 3 0-16,-7-1-7 15,-4 1-2-15,-7 6-11 16,0-3 1-16,-10 3 1 0,3 0-2 16,4 0 0-16,0-6-3 15,-4 6 1-15,4-10 0 16,3 7 3-16,-14-3 1 15,-3-3 3-15,-8 2-5 16,-3 1-1-16,4 0 5 16,-8-1 3-16,8-2-10 0,-22 3-4 15,-6 3 1-15,-8 6 0 16,4 0-4-16,-11 3 1 16,-10 4 0-16,-1 5 0 15,11 1 0-15,-3 3 0 16,-11 3 2-16,-3 3 1 15,3 0 1-15,11 0 2 16,-8 3-1-16,-6 4 0 16,13-4-1-16,8 0 0 15,4 0-2-15,9-9 1 16,8 6 2-16,4-3 2 16,13 0-3-16,4 6-1 15,18 0-1-15,17 10-2 0,8 9 1 16,17 0-1-16,14-3 2 15,14-3 1-15,11-7-4 16,11-2 1-16,31-4 4 16,11-3 2-16,6-9 0 15,33-10 1-15,10 3 0 16,15-9 1-16,27 0-4 16,-7 0-1-16,36-9-1 15,-7 9 1-15,17-6-2 16,4 2 2-16,17 1-4 15,1 0-2-15,3-3 2 16,11 0 2-16,-4-1 0 16,14 1 2-16,-21 3-4 0,10 0 0 15,-17 3 1-15,18 0 0 16,-25 3 0-16,10 3 0 16,-20 1 0-16,13-1 2 15,-28 0 1-15,4 0 3 16,-15 1-3-16,-20-4-2 15,6-3 0-15,-20 0-1 16,-19-7 0-16,1-5 2 16,-7-10-1-16,-25-9-1 15,-18-10 1-15,-21-9 1 16,-17-7-1-16,-22 10 2 16,-17 0 0-16,-18 3 1 15,-25 4-2-15,-28-1-2 0,-38 0-2 16,-12 0 1-16,-31 1-1 15,-24-4 0-15,-15-7 2 16,-39 1 0-16,-10-3 0 16,-18 15 2-16,-31 1-3 15,-1 5 0-15,-28 10-1 16,-14 4 0-16,7 5 2 16,-14 7 0-16,-10 3-3 15,24 6 2-15,-7 3-10 16,28 0-5-16,11 4-6 15,35-4 1-15,11 3-6 16,32 10 0-16,20 0-15 16,15 9-3-16,18 7-20 0,13 2-9 15,32 1-55 1</inkml:trace>
  <inkml:trace contextRef="#ctx0" brushRef="#br0" timeOffset="4458.895">963 12712 228 0,'0'-3'85'0,"0"0"-66"0,0 3 12 0,0 0 1 16,-3 0-8-16,-4 3-2 16,-4 3-6-16,0 4-2 15,1 2-8-15,-4 4 0 0,3 3 1 0,4 0 1 16,7 0 0-16,4-4-2 15,6-2 1-15,4-4 0 16,0-3 3-16,4-6-1 16,0-6 0-16,-1-3 1 15,4-4 4-15,-6-2-4 16,-5-1 2-16,-6 3-3 16,-8-2 0-16,-3 5-3 15,-4 7 1-15,-6 0-2 16,-1 3 2-16,-3 6-6 15,-4 4-1-15,4 15 0 16,-4 3 2-16,1 3-3 16,6 1 0-16,11-4 3 0,4 0 1 15,10-6 1-15,7-3 0 16,0-7 0 0,11-2 2-16,-4-4 3 0,-4-6 2 15,5-6 1-15,2-10 0 16,-3-9-2-16,4-6 1 15,-11-7 0-15,-7 10 1 16,-7 0-2-16,-7 3 1 16,-3-1-6-16,-5 14-1 15,-6-4-4-15,-3 16-1 16,-1 6-1-16,4 7 0 16,-4 18 0-16,0 4-2 15,11-1 3-15,7 1 0 16,11-7-2-16,6-3 2 15,8-6 1-15,0-6 0 0,3-7 2 16,0-6 3-16,4-10 4 16,-4-5 2-16,0-7-1 15,-7-3 1-15,-7-4-4 16,-7 11 1-16,-7 8-3 16,-4 4 0-16,-6 6-6 15,-1 3 1-15,4 3-27 16,4 1-9-16,2 2-39 15,5 0-15-15,6 1-92 16,8-1-51 0,3 1 114-16</inkml:trace>
  <inkml:trace contextRef="#ctx0" brushRef="#br0" timeOffset="5376.836">1210 13446 196 0,'18'-34'74'0,"-11"18"-58"0,3-9 18 16,-6 15 6-16,3 1-14 15,-4 0-3-15,1 5-4 0,-4 8-3 16,-7 11-8 0,-7 17 6-16,-4-1 3 0,-7 13-3 0,-3 0 2 15,-7 3-7-15,-4 15-1 16,0 1-4-16,1 3-3 15,-1-6 0-15,3-1 1 16,5-12-1-16,2-9 2 16,1-4-24-16,11-12-11 15,6-12-58 1,8-7-42 0</inkml:trace>
  <inkml:trace contextRef="#ctx0" brushRef="#br0" timeOffset="5586.783">808 13534 264 0,'0'31'99'16,"7"-9"-77"-16,11 3 11 0,-8-15 2 0,4 5-10 16,11 7-2-16,-4 10-13 15,0 15-6-15,0 9-3 16,11 1 1-16,11 2 1 0,-5 1-10 15,12 2-5-15,-1 7-63 16,-7 3-27-16,-6-15-14 16</inkml:trace>
  <inkml:trace contextRef="#ctx0" brushRef="#br0" timeOffset="5839.309">1393 14076 256 0,'15'-34'96'0,"-15"24"-75"0,3 7-5 16,-10 13 35-16,-4 8-27 16,-13 8-8-16,-11 11-5 15,-4 23-8-15,-14 6-2 0,7-4 0 16,4 4 1-16,-1-6 3 15,1 6-4-15,10-1-3 0,-7 1-32 16,8-3-13 0,2-7-82-16</inkml:trace>
  <inkml:trace contextRef="#ctx0" brushRef="#br0" timeOffset="6063.879">953 14139 268 0,'3'0'101'0,"1"9"-78"0,-4 13 4 15,0-9-1-15,0 15-11 0,0 10 2 16,3 12-10 0,1 6-2-16,-1 7-3 15,4 6 1-15,4 9 0 0,6 4-4 0,5-7 1 16,9-3-49-16,5-9-19 15,6 3-54 1</inkml:trace>
  <inkml:trace contextRef="#ctx0" brushRef="#br0" timeOffset="6336.617">1369 14685 324 0,'-11'-4'121'0,"1"8"-95"0,-12 14-2 0,12 1-6 0,-8 19-14 16,-10 9 0-16,-11 3-2 15,0 13 1-15,4-1-2 16,-7 23-3-16,3 3 1 0,11-3-12 15,0-4-5-15,-1-6-43 16,5-6-18-16,2-9-38 16</inkml:trace>
  <inkml:trace contextRef="#ctx0" brushRef="#br0" timeOffset="6544.364">921 14848 336 0,'0'-10'126'0,"3"16"-98"0,4 26 10 0,0-13-3 16,0 9-16-16,4 13-1 15,3 12-10-15,0 19-5 16,11 19-2-16,3 0-1 0,4-3 2 16,17 15-14-16,1-3-7 15,-4-12-34-15,3-22-16 16,-7-13-77-1</inkml:trace>
  <inkml:trace contextRef="#ctx0" brushRef="#br0" timeOffset="9562.098">22839 5328 192 0,'3'-28'74'0,"1"12"-58"0,-4 4 14 0,3 2 1 16,-3-2-3-16,4-7 1 15,-4 0-1-15,0-6 0 16,3 6-15-16,-3 1 8 0,0 2 2 16,4 0 4-16,-4 10 3 0,0 9-10 15,-4 19-4-15,1 9-1 16,-1 16 1-16,-3 7-1 15,-3 18 1-15,3 34 5 16,-4 20 1-16,4 49-5 16,4 17-2-16,3 40-9 15,0-19-2-15,0-56 0 16,7 112 0-16,0-74 0 16,3 78 0-16,-3-73-2 15,0 45 1-15,0-63-2 16,4 18-1-16,-4-46 5 15,7 12 4-15,-3-40-5 16,6-10 0-16,-2-19-4 16,-1-13-1-16,0-15-1 15,-4-12 0-15,-3-10 0 0,-3-16 0 16,-1-6 0-16,-3-12 0 16,0-4-18-16,-3-6-7 15,-1 1-21-15,-3-11-8 16,4 4-25-16,-1-13-9 15,1 4-60 1</inkml:trace>
  <inkml:trace contextRef="#ctx0" brushRef="#br0" timeOffset="10238.198">20532 8887 304 0,'10'0'115'0,"8"-16"-89"15,14-6-3-15,-11 7-9 0,21-7-2 16,22-10 5-16,13-8-3 16,11-17 0-16,29-9-8 15,13-9 5-15,22-3 4 0,28-32 4 16,18-19 1-16,20-24 0 16,33-32 0-16,3-6-3 15,32-32 0-15,-4 0-9 16,-7 1-3-16,-3 21-3 15,-29 13-2-15,-21 9-8 16,-21 41-3-16,-31 22-36 16,-36 22-16-16,-25 16-48 15,-14 2-19-15,-21 17 5 16</inkml:trace>
  <inkml:trace contextRef="#ctx0" brushRef="#br0" timeOffset="10584.808">20902 5516 396 0,'-106'-44'148'0,"96"41"-115"0,10 0-9 15,35 6-24 1,11 10-5-16,10 9 2 16,29 19 2-16,21 18 1 15,3 13 0-15,25 25 2 0,14 41-1 16,1 22-1-16,23 38 1 16,5 25-1-16,6 15 2 15,11 13 1-15,-3-10-1 16,17 7-2-16,-18-29-2 15,8-21 1-15,-4-10-45 16,-11-19-22-16,4-25-84 16</inkml:trace>
  <inkml:trace contextRef="#ctx0" brushRef="#br0" timeOffset="11336.222">27771 5150 212 0,'-4'-19'82'0,"11"12"-64"0,0 4 26 0,0 3 7 16,0 10 0-16,4 5 4 16,3 17-8-16,4 15-2 15,-1 12-25-15,1 39 8 0,3 27 3 16,-3 66-1-16,-4 48 0 15,4 43-17-15,6 56-8 16,8 35-1-16,7 10-1 16,-4-10-1-16,-10-113-2 0,-4-68-2 15,0 65 1-15,-7-72-1 16,-3 28-2-16,-4-53-2 16,-4-16 1-16,1-34-10 15,-4-32-3-15,0-15-11 16,0-47-2-16,0-4-18 15,0-28-9-15,0 4-71 16,0-23-68 0,0 7 66-16</inkml:trace>
  <inkml:trace contextRef="#ctx0" brushRef="#br0" timeOffset="12054.991">28042 6833 244 0,'-24'3'93'0,"10"7"-72"0,-8-1 11 15,15-2 1-15,-3 2-14 16,-1 3-3-16,1 1-5 16,2 3 0-16,5-1-6 15,3 1 1-15,7-7 4 0,4 1-4 16,3-10 2-16,3-3 1 16,5-4 2-16,-1-5 6 0,-4-4 1 15,1-9-5-15,-4-3-3 16,-3-7 1-16,-11 4 0 15,0 6 1-15,-14 3 2 16,-8 13-3-16,-6 12-1 16,-4 12-4-16,1 11-1 15,2 5-3-15,5 0-2 16,6 10 5-16,11-3 1 16,14-4 0-16,11-6-1 15,10-12-3-15,7-13-2 16,4-12 3-16,0-7 0 15,-4-6-1-15,-7-6 1 16,-6 0 2-16,-12 3 4 16,-6 3 7-16,-11 12 2 0,-11 7-9 15,-3 6-3 1,-4 7-6-16,4 8-3 0,7-2-12 16,3 3-5-16,11 3-31 15,4 0-13-15,6 12-96 16,-3-2-70-1,-3-1 94-15</inkml:trace>
  <inkml:trace contextRef="#ctx0" brushRef="#br0" timeOffset="12536.659">28120 7724 308 0,'0'-44'115'0,"3"9"-89"0,-3-5 3 0,0 24-2 15,0 3-5-15,-3 7 4 16,-1 12-10-16,-3 16-2 16,-3 13-8-16,-1 2 0 0,4 1 1 15,0-3 3-15,7 2 4 16,4-5-8-16,3-7-1 15,7-7-3-15,0-8-2 16,0-7 5-16,0-12 1 16,0-7 4-16,-3-6 1 0,-8-9 6 15,-3-7 3-15,-7 7-4 16,-3 6 1 0,-8 12-1-16,-3 16-1 0,-4 10-7 15,0 9-3-15,4 6-5 16,4 0-1-16,6 0 1 15,11 1 0-15,7-4-3 16,4-7 2-16,3 1-1 16,3-6 0-16,1-4 2 15,-4-3 0-15,0-6-16 16,-3-3-6-16,-4-3-36 16,-3-3-12-16,-4-4-37 15,-4-3-15-15,-3-12-14 16</inkml:trace>
  <inkml:trace contextRef="#ctx0" brushRef="#br0" timeOffset="12910.859">29214 5081 284 0,'-4'-7'107'0,"4"4"-83"0,-11 6 13 0,8 4 1 0,-8 11-7 16,-6 23 2-16,-15 16-10 15,-17 15-2-15,-22 50-12 16,-7 28-3-16,-24 57 0 0,-36 60-5 15,-6 31-3-15,-29 31 1 16,-10 25 2-16,-11 16 0 16,3 3-1-16,29-50-4 15,45-72 0-15,36-72-7 16,-3 9-1-16,-1 0-9 16,18-53-4-16,14-53-17 15,7-39-9-15,7-30-85 16</inkml:trace>
  <inkml:trace contextRef="#ctx0" brushRef="#br0" timeOffset="13211.549">26607 5209 308 0,'7'-166'115'0,"3"157"-89"0,15 9-8 0,-11 9-9 16,7 29-12-16,7 18 2 0,11 13 3 16,25 9 1-16,24 45-1 15,7 11 1-15,22 36 2 0,27 15 0 16,8 31 0-16,31 7 1 16,8 28 1-1,17-1-3-15,-7 11-3 16,11-20 0-16,-8 7 1 0,-13-29-1 15,10 10-1-15,-25-19-21 16,-13-18-9-16,-5-7-106 16</inkml:trace>
  <inkml:trace contextRef="#ctx0" brushRef="#br0" timeOffset="14517.501">23269 10238 264 0,'4'-56'99'0,"-4"40"-77"0,0 4 26 16,0 9 10-16,-4 6-20 16,-3 6-4-16,0 10-9 15,0 19-2-15,0 34-12 16,0 25 2-16,-4 31 1 0,1 45-1 16,-1 62 2-16,1 50-4 15,3 23 1-15,0 12-7 16,-1-38-1-16,5-82-2 15,-8 70-2-15,4-76 3 16,4 1 0-16,3-51-1 16,7-15-2-16,-4-29-13 0,4-31-6 15,-3-16-23-15,-4-31-9 16,0-3-50-16,-4-32-23 16,4 1-9-1</inkml:trace>
  <inkml:trace contextRef="#ctx0" brushRef="#br0" timeOffset="14921.665">23199 11317 232 0,'-7'-25'88'0,"10"19"-69"0,-3-1 19 15,0 7 6-15,0 4-14 16,0 8-3-16,-3 13-4 16,-4 10 0-16,0 5-13 15,-4 1 1-15,4-6 2 0,0-4-5 16,3-9-2-16,4-6 3 16,4-7 4-16,3-12-1 15,0-16 3-15,0-9 1 16,0-7-1-16,0 7-1 15,-3 6-1-15,-4 7-3 16,-4 11 1-16,-3 14-6 0,-4 12-1 16,1 3-4-16,3-3-1 15,0 3 1-15,7-9 0 16,3-4-7-16,4-9 0 16,4-3-35-1,3-3-12-15,0 0-27 0,0 3-12 16,0 6-47-1</inkml:trace>
  <inkml:trace contextRef="#ctx0" brushRef="#br0" timeOffset="15326.292">23156 12540 264 0,'-7'-47'101'0,"7"47"-78"0,11-75 28 16,-8 46 10-16,4-2-17 15,-3 3-5-15,0 6-9 16,-4 6-2-16,-8 7-16 16,1 9-2-16,-3 12 0 0,-1 7-4 15,4-3-1-15,0-1 2 16,4 1 0-16,-1-6-3 15,4-1-3-15,0-9 6 16,4-13 3-16,3-12 1 16,0 0 1-16,-4 3 2 0,1 7 2 15,-4-1-5-15,-4 13 1 16,1 3-7-16,-1 3-1 16,4 3-4-16,0 4-3 15,4-7-18-15,3 6-9 16,0-3-39-16,3-2-16 15,1-1-90 1,0 3-51-16,-8 0 108 16</inkml:trace>
  <inkml:trace contextRef="#ctx0" brushRef="#br0" timeOffset="15746.768">23576 9815 260 0,'-3'-3'96'0,"6"6"-75"0,8-6 14 0,-4 6 1 15,0-3-2-15,-4 19 2 16,-6 34-8-16,-11 19-3 16,-11 35-14-16,-14 47-4 0,-24 59-3 15,-29 31-2-15,-10 42 1 16,-11 37-2-16,-21 18-1 15,3-18-2-15,36-69 1 16,24-72 1-16,-20 63 0 16,24-70-11-16,-4-18-3 15,22-38-26-15,6-31-9 16,8-19-96 0</inkml:trace>
  <inkml:trace contextRef="#ctx0" brushRef="#br0" timeOffset="16017.285">22440 10107 304 0,'25'-110'115'0,"0"88"-89"0,10 6 10 15,-10 29-2-15,17 21-10 16,11 23-2-16,10 37-10 15,1 41-5-15,-4 56-4 16,3 25-5-16,8 45 1 0,3 40-4 0,4-10 1 16,-8 1-7-1,-21-63-3-15,-10-66 1 0,7 53 2 16,-11-56-31-16,29 22-14 16,-15-41-75-1</inkml:trace>
  <inkml:trace contextRef="#ctx0" brushRef="#br0" timeOffset="17248.873">29425 10144 296 0,'-74'-50'110'0,"32"13"-86"0,-11-14-6 0,28 26-10 16,-14-9-8-16,-24-1 0 16,-18-2 0-16,-11 2 0 15,-24 1 0-15,-22 12 0 0,-10 6 0 16,-32 7 0-16,-4 9 2 15,-31 6-1-15,-7 7 2 16,-21 12 2-16,3 6 4 16,-7 25 2-16,3 13 3 15,4 3-1-15,11 1 0 16,0 14-3-16,28 26-1 0,3 3 1 16,8 22 4-16,24 25-6 15,18 16 0-15,3 25-2 16,18 28-1-16,28-3-3 15,29 22-2-15,35-16 1 16,35 12-1 0,31-21-3-16,26 16 2 0,38-17 3 15,28-5 1-15,29-4-1 16,25-28 1-16,31-15 0 16,14-4 3-16,39-31 3 15,28-22 2-15,15-34 1 16,20-32 0-16,29-35-4 15,24-36-3-15,4-33 2 16,-10-21 0-16,56-76-1 16,-11-12 1-16,-35-40-6 15,-42 2-3-15,-11-40-6 0,-57 2-2 16,-20-27-4-16,-43-29 1 16,-49 0 5-16,-50-15 4 15,-49-16-6-15,-53 0-1 16,-63 15-3-1,-36 16 1-15,-56 45-4 0,-29 55-2 16,-52 48 13-16,-32 50 5 16,-18 40-12-16,-21 32-5 15,-3 16-33-15,28 18-13 16,17 19-63 0</inkml:trace>
  <inkml:trace contextRef="#ctx0" brushRef="#br0" timeOffset="17941.834">28198 10254 244 0,'7'-53'90'0,"-4"34"-70"0,1 3 17 0,-1 10 2 0,-3 6 1 16,0 0 5-16,0 6-4 16,0 10-1-16,-3 9-22 15,-4 16 5-15,0 28 4 0,-1 22-4 16,1 18-1-16,-3 42-4 15,-1 25-1-15,4 31-9 16,4 37-3-16,3-2-1 16,7 15 0-16,3-28-5 15,1-16 1-15,-1-13-7 16,1-30-3-16,0-23 1 16,-4-25 3-16,0-18-13 15,-4-23-2-15,-3-24-24 0,0-23-12 16,-3-24-22-16,-1-10-9 15,1-13-51 1</inkml:trace>
  <inkml:trace contextRef="#ctx0" brushRef="#br0" timeOffset="18512.17">28123 11367 280 0,'-7'0'104'0,"7"0"-81"0,0 0-2 0,0 0-7 16,4 0-8-16,3 0-1 16,4 0 1-16,-1-3 1 15,1-6-3-15,-1-7 4 0,1 7 4 16,-4-4 5-16,-4 0 2 16,1 4 3-16,-8 6 3 15,-3 9-9-15,-3 10-2 16,-1 6-8-16,8-3-4 15,-1-7-4-15,4 4-1 16,0-7 2-16,7-9 2 16,4-9-7-16,-1-1-1 0,1-5-34 15,-4 5-15-15,-3 1-79 16,-4 9-51 0,-4 6 82-16</inkml:trace>
  <inkml:trace contextRef="#ctx0" brushRef="#br0" timeOffset="21709.474">16944 16933 228 0,'-18'6'85'0,"18"-6"-66"0,-14 6 8 0,14-6 0 16,-3 3-5-16,-1 1-1 15,1-1-3-15,-1 0 1 16,1 6-10-16,-1-3 3 0,4 7 4 15,0-4 1-15,4 4-1 16,-1-4-4-16,4 1-2 16,-3-4 0-16,3-3 4 15,0-3-2-15,3 0 3 16,-3 0 1-16,4-3-1 0,-4-3-5 16,0-7-4-1,-3 1-1-15,-4-4-1 0,0 3-2 16,-11-2 1-16,0 2 0 15,-6 4 1-15,3-1 0 16,-4 10 0-16,0 0-5 16,1 19 1-16,3-3 0 15,3 0 2-15,1-1-3 16,6 1-2-16,0 3 4 16,8-4 1-16,0-2 6 15,13-13 3-15,-3 6 2 16,11-12 3-16,-4 6-9 15,4-9-2-15,-4-1 1 0,-3 1 1 16,-1-1-3-16,-10-2-1 16,0-1-1-16,-14 1 1 15,0 2-2-15,-10 1-1 16,3 3 1 0,-8 3 1-16,5-1-3 15,-4 14-2-15,3-4-1 0,0 3 0 16,4 1 0-16,4 6 3 15,3-7-2-15,7 7 1 16,0-4 4-16,10-2 1 16,1-4-4-16,10-3 1 15,0-3 2-15,7 0 1 16,-7-3 1-16,4-7 0 16,-7 1 0-16,-4-7 0 15,-4 4-2-15,-10-4 1 0,0 4 0 16,-14-4 1-16,4 3-2 15,-15 4-2-15,4 0-2 16,0 9 1-16,3 0-1 16,0 12 0-16,4 1 2 15,4 2 0-15,3-2-3 16,3 3 0-16,4-7 2 16,11 7 0-16,-1-7 1 15,15-6 2-15,-4 3 1 16,11-6 3-16,-7 0-1 15,3-6 0-15,-3 6-3 16,-8-9 1-16,1-1-2 0,-11-2 2 16,0 2-2-16,-14-2 2 15,0-1-2-15,-14 4-1 16,3 0 1-16,-10 5 1 16,3 1-3-16,0 6-2 15,4 1-1-15,4 11 3 16,-1-2 0-16,7 2 3 15,1-2-6-15,10 6 1 16,0-10 1-16,14 7 1 16,-4-7 1-16,15-9 0 15,-4 0 2-15,11-6 1 16,-7 3 1-16,3-7 0 16,-7 1-2-16,-3-7-2 15,-1 4 3-15,-9-1 0 16,-1 1-1-16,-14 2 1 0,-1 4-2 15,-13 3 2-15,4 0-4 16,-12 3 0-16,8 0-1 16,-3 9 0-16,2-3 0 15,5 7 0-15,3-4 0 16,7 4-2-16,0 3 3 16,14 2 0-16,-4-5-2 15,15 3 2-15,-1-4 1 16,12-9 0-16,-8 0 2 15,7-12 3-15,-7 3-2 0,0-13 0 16,-3 10 1 0,-7-10 0-16,-4 0-2 0,-11 6-2 15,1-2 1-15,-19 2 1 16,5 4-1-16,-11 9-1 16,3 0 1-16,-3 12-1 15,6-2-3-15,1 9 0 16,4-4 2-16,6 4 0 15,4-6-2-15,11 2 2 16,-4-2-1-16,17-7 0 16,-3 0 2-16,11-9 2 15,-4 0-1-15,4-6 2 16,-4 2 0-16,-3-11 1 0,-4 8-2 16,-7-9 1-16,-4 10 0 15,-10-4 3-15,0 4-5 16,-10 6-1-16,-1 0 0 15,-7 9 0-15,8 0-3 16,-5 7 2-16,5-1 1 16,6 7 0-16,1-3-3 15,10-4 0-15,0 1-1 16,10-10 3-16,1 0 0 16,10-6 3-16,0 0-3 15,0-3 0-15,-3-1-17 16,0-2-8-16,-4 6-30 15,-4-3-13-15,1-4-18 16,-1 7-6-16,-2-3-62 16</inkml:trace>
  <inkml:trace contextRef="#ctx0" brushRef="#br0" timeOffset="22519.848">17371 16575 252 0,'-21'0'93'0,"14"-3"-72"0,-4-3 9 0,7 0-1 0,1-4-4 16,-4 1 0-16,0-1-1 15,-4-5 2-15,1 5-14 16,-1 1 4-16,-3 6 4 0,-4 0-2 16,1-1 1-16,-8 4-6 15,-7 4 0-15,-3-1-4 16,-7 0 0-16,-8 6-1 16,1 1 0-16,-1-1-4 15,5 0-1-15,-5 4 1 16,-3 3 0-16,-3 9 0 15,-4 9 2-15,0 4-3 16,18 0 0-16,10-10-1 0,-3 3-2 16,6-3 1-16,1 7-1 15,7-10 0-15,0 3 2 16,3-9 1-16,0 15 3 16,4-8 1-16,7 17 1 15,4-5 0-15,13 22 2 16,-3-10-1-16,36 6 0 15,-11-9-3-15,27 0 1 16,-9-9 2-16,45-4 2 16,-17-9-3-16,38-6 0 15,-24-6-3-15,60-7 2 16,-36-3-2-16,64-3 2 16,-39 0-2-16,42 0 0 0,43-3-3 15,-35-6 1-15,-22 2-2 16,-17-5 2-16,-22-1-2 15,-24-5 2-15,-18-8 0 16,-21-5 1-16,-14-7-2 16,-10-2 1-16,-12-4-2 15,-9 3-1-15,-12-3 1 16,-17 10 1-16,-21-1 1 16,-22 1 1-16,-13-1-5 15,-36 1 1-15,-21-16 2 16,-7-4 1-16,-24-8-6 15,-1 14 0-15,-3-2-6 16,-15 19-1-16,15 12-6 16,10 13-1-16,4 15-8 0,18 20-4 15,24 5-24-15,28-9-9 16,29-9-88-16,21-16-38 16,14-10 49-1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2:02:30.10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9342 1318 220 0,'-18'-19'82'0,"14"19"-64"0,-3 0 20 0,4-6 3 16,-1 6-8-1,1-10 0-15,3-2-1 0,3-13 2 16,4 0-18-16,0 0 2 0,0 3 2 15,1-3-2-15,-1 0-1 16,-4 6-3-16,1 3 1 16,-4 7 3-16,-4 9 7 15,1 6-6 1,-1 3-8-16,4 10-5 16,0 16 1-16,4 21 0 15,6 22 10-15,1 32 4 16,3 38-5-16,0 59 1 15,0 37-10-15,4 54-4 16,3 47 0-16,0-32 0 16,-7-90-1-16,14 203 1 15,-10-137-2-15,21 112-1 16,-14-125-2-16,27 60 1 16,-16-95-1-16,20 38-2 0,-17-75-2 15,3 34 1-15,-10-59 1 16,-7-28-1-16,-8-35-10 15,-13-26-5-15,-1-21-25 16,-17-43-11 0,4-8-19-16,-15-49-8 0,4 3-79 15</inkml:trace>
  <inkml:trace contextRef="#ctx0" brushRef="#br0" timeOffset="738.282">9599 1857 212 0,'-3'-9'79'0,"3"-1"-61"0,0-5 8 0,0 5 1 16,0 10-7-16,-4-9 0 0,-3 9 2 15,-4 0 1-15,-3 19-12 16,0-4 2-16,0 7 1 0,-4 3 1 16,4 1 4-16,4-1-5 15,3-7 0-15,3 1-4 16,4-3-1-16,7-10-1 16,0-3 0-16,4-6 2 15,-1-3 4-15,1-13-4 16,0-6 2-16,-4 6-3 0,-4-22 0 15,-3 4-3 1,-3-7 1-16,-4 19 2 16,-8-3 5-16,-2 12-8 15,-4 16-1-15,-4 16-3 16,-3 15 1-16,7 0-4 0,3 7 0 16,7-7 1-16,8-6 2 15,10-3 1-15,7-6 3 16,7-13-3-16,4-3 0 15,0-3 5-15,-1-13 5 16,-3-9-3-16,-3-9 0 16,-4-7-6-16,-7-3-1 15,-7 10 3-15,-3-1 1 16,-11-2-3-16,-8 18-1 16,-6 6-1-16,-4 4-2 15,1 12-2-15,-1 13-1 0,11 12-3 16,10 13 1-16,11-4 1 15,7 4-1-15,11 6-51 16,3-3-23-16,4 9-114 31</inkml:trace>
  <inkml:trace contextRef="#ctx0" brushRef="#br0" timeOffset="1398.299">9511 2864 280 0,'-28'-44'107'0,"14"19"-83"0,-11-3 17 0,14 18 2 15,-3 10-14-15,-3 3-2 16,-1 13-5-16,0 12-2 15,4 4-10-15,4 15 0 0,3 3 3 16,3 6-1-16,8 1 3 16,-1-10-6-16,11 15-3 15,0-11-3-15,11 8 0 16,-4-9 0-16,7-3 1 16,8-3 0-16,-5-19 2 15,-2-15 3-15,-5-20 5 0,-6-12 3 16,-7-12 4-16,-8-13-5 15,-10-7-1-15,-11 1-7 16,-6 9 0-16,-8 10-1 16,-3 6 1-16,-1 18-4 15,1 20-3-15,3 33-3 16,15-2 1-16,3-9 1 16,7 21 0-16,3-12 0 15,11 9 0-15,14 19-3 16,4-13 2-16,3-15 3 15,-3-19 1-15,-4-6-1 16,4-19-2-16,3-10 3 16,-3-15 0-16,-8-7 1 15,-6-2 0-15,-4 8 2 16,-7-24 1-16,-11-13-1 16,-6 16 1-16,-8 16-2 0,-7 15 0 15,0 38-6-15,1 15 1 16,6 4 0-16,11 2 0 15,10 4-3-15,11-9 0 16,8-1 2-16,2-9 2 16,-3-6-33-16,7 0-13 15,8 0-53-15,-1-3-22 16,7-1-67 0</inkml:trace>
  <inkml:trace contextRef="#ctx0" brushRef="#br0" timeOffset="2147.702">9617 4798 208 0,'-11'16'77'0,"11"-16"-60"0,-10 13 21 0,10-13 6 16,0 0-2-16,0 0-1 15,-4 0-3-15,1 0 1 16,-1 0-21-16,4 0 1 0,-4 6-1 15,4 0-8-15,0 25-1 16,0-5-1-16,0 33 2 16,0-12-1-16,8 19 0 15,-5-13-1-15,11 4 0 16,-3-13-4-16,13-10-1 16,-2-6 5-16,9-9 3 15,-6-3-2-15,3-13 0 16,-3 0 3-16,-4-15 3 0,-3 2 0 15,-11-18 4-15,0 3-2 16,-18-13 1-16,1 4-7 16,-19 2-2-16,5 1-1 15,-4 12 0-15,3 4 0 16,0 27 0-16,-7 35-7 16,15-9 0-16,3-4-1 15,10 10 0-15,4 3 0 16,4 0 0-16,-1-12 2 15,15-10 1-15,-4 0-1 16,18-22 1-16,-8 6 0 16,8-27 3-16,-4 8-1 15,-3-34 2-15,-4 10 0 16,-14-16 1-16,0 9 2 16,-14 3 4-16,-7 4-4 0,0 24 0 15,3 7-6-15,-6 31-1 16,3-2-3-16,3 11-1 15,1-9 1-15,3 1 0 16,3 2-5-16,0-6-1 16,4-6-24-16,4-16-8 15,0 0-48-15,3-15-23 16,-4 2-107 0</inkml:trace>
  <inkml:trace contextRef="#ctx0" brushRef="#br0" timeOffset="4492.393">3362 11740 224 0,'-42'3'85'0,"24"-3"-66"0,-3 0-1 15,10 0-6-15,-10-3-2 16,-4-3 1-16,-6-3-1 16,-1-4-1-16,-14 1-5 15,4-4 2-15,3 0 0 0,-10 4-2 16,-8-1-1-16,-10 4 1 16,-7-1 2-16,-11-5 1 15,4 5 1-15,-4 1 2 0,-20-4 1 16,-5-2 1-16,8-1 0 15,-4 3-4 1,-14 4-3-16,0 6 0 0,11 6 1 16,-11 10-3-16,-7 5-2 15,3 4 2-15,15 0 0 16,3 6-1-16,-3 1 1 16,10-1 0-16,7 3 1 15,11 4-5-15,7 2 1 16,14 4 0-16,4 9 2 15,6 0 1-15,12 1 1 16,2-1 0-16,12 3 2 0,10 4-1 16,14 8 2-16,7 1-2 15,14 0 2-15,18-3-4 16,13-7 0-16,23-6 1 16,-1 4 0-16,17-7 0 15,22 6 0-15,7 10-2 16,7-1 1-16,18 7-2 15,7-12-1-15,13-10 5 16,19-9 1-16,6-10 2 16,18-16 2-16,11-12-3 15,14-9-2-15,-7-13-5 16,3-16 0-16,0-12 0 16,54-6 2-16,-40-1-1 15,-3 4 2-15,-32 3-2 0,-7-4 2 16,-14-11-2-16,-21-4-1 15,-29-3 1-15,-13 3 1 16,-18 3 1-16,-22-3 1 16,-27-7 0-16,-29-14 0 15,-35 2 0-15,-32 3 0 16,-24 10-5-16,-57-4-1 16,-18 7-2-16,-63 7 0 15,4 11-4-15,-36 20-2 16,0 15-6-16,-7 19-3 15,11 16-18-15,-8 6-9 16,29 3-94 0,-7 3-63-16,-14 9 87 15</inkml:trace>
  <inkml:trace contextRef="#ctx0" brushRef="#br0" timeOffset="5917.162">1005 12214 252 0,'-10'-10'93'0,"6"4"-72"0,1 0 18 0,-1 3 3 0,1 0-13 16,-1-1-5-16,-3 4-9 15,0 0-2-15,0 0-8 16,-4 4-1-16,1 2 0 0,3 0 4 15,-4 0 3-15,4 4 0 16,4 2 1-16,3 4-4 16,3-3 0-16,8-4-3 15,-1 0 0-15,4 1 1 16,4-10 3-16,3 0-2 16,4-10 1-16,-4 1-1 15,-3 0 3-15,-8-1-5 16,-3-6-1-16,-7-2 0 0,-3-1 2 15,-1-3-1-15,-6 0 2 16,-4 3 0-16,-4 10 1 16,-7-1-4-16,1 10-3 15,-1 7 0-15,0 5 1 16,1 4-1-16,-5 3-1 16,12 3-2-16,6 3 1 15,8 0 1-15,6 3 0 16,4 0 0-16,7-6 2 15,7-6 3-15,1-7 2 16,-1-6-1-16,-4-9 1 16,5-10 0-16,2-2 3 15,-3-11-3-15,-6 7-2 16,-5-3-2-16,-6 3 0 0,-8 4 0 16,-6 2 3-16,-5 6-5 15,-6 7-3-15,0 10-2 16,-4 5 3-16,4 10 0 15,0 9 3-15,3 4-6 16,1 12 1-16,10-3-1 16,7-3 2-16,3-7 1 15,8-6 1-15,6-6 0 16,1-9 2-16,3-10 3 16,-3-3 2-16,3-6-1 15,4-16-1-15,3-13-1 16,-7-2 2-16,-7-1-1 15,-7 4 2-15,-7 2-2 16,-7 4 2-16,-3 6-2 16,-4 6 0-16,-4 10-6 0,-7-1621 1 15,4 3263-2-15,0-1620-2 16,7 12 3-16,3 1 0 16,4 2-2-16,4-3 2 15,3-3-1-15,7-3 0 16,3-9 2-16,-3-7 0 15,7-6 2-15,1-9 3 16,-1-10 0-16,0-9 0 16,3 2-1-16,-6-5 2 15,-4 0-3-15,-7-1-2 16,-3 4 2-16,-1 6 2 0,-7 7 0 16,-3 8 0-16,0 10-3 15,0 7-2-15,4 2 1 16,2 4-1-16,8 0-3 15,0-1 2-15,4-2 1 16,3-7 0-16,0-3 0 16,4-3 2-16,-4 0-1 15,0-3-1-15,-4-3 1 16,1-3-1-16,-4 9 2 16,0 0 1-16,0-4-4 15,0-2 1-15,0 3-2 16,0-3 0-16,0 3 2 15,0-1 0-15,-4 4 0 0,1 0 0 16,-1 4-5-16,4-1 1 16,0-3-14-16,0 6-5 15,4-3-24-15,-1 3-9 16,1-2-31-16,-1-4-10 16</inkml:trace>
  <inkml:trace contextRef="#ctx0" brushRef="#br0" timeOffset="9487.772">22620 2343 200 0,'-25'-188'77'0,"25"97"-60"0,0-56 21 15,7 87 9-15,8-2-14 0,-1 18-1 16,3 9 1-16,5 13 1 15,-1 13-18-15,3 21 8 0,5 32 6 16,-1 19-1-16,0 25 1 16,-3 43-4-16,-4 45-1 15,0 50-10-15,-7 65-2 16,0 70-5-16,-7 62-3 16,-3 54 0-16,-4-57 1 15,0-135-3-15,-7 236 0 16,3-179-1-16,-3 159-2 0,0-172-6 15,11 85-4-15,-1-131-25 16,4-26-10-16,0-66-65 16,11-44-29-1</inkml:trace>
  <inkml:trace contextRef="#ctx0" brushRef="#br0" timeOffset="10118.414">23788 8367 260 0,'7'-69'99'0,"3"34"-77"0,8-37 13 16,-11 34 1-16,0-9-6 15,0 13 0-15,0 12-4 16,-3 25-1-16,-4 35-14 16,-4 24 9-16,-10 45 3 0,-10 31 2 15,-8 66 2-15,-4 50-13 16,-2 50-5-16,-5 60-6 16,12-16-3-16,9-107 3 15,5 258 0-15,3-173-4 0,24 182 1 16,-3-176-7-16,36 85 0 15,-15-135-15-15,25-31-5 16,-14-72-46-16,3-44-20 16,-7-35-61-1</inkml:trace>
  <inkml:trace contextRef="#ctx0" brushRef="#br0" timeOffset="10853.056">29436 1685 236 0,'-7'-69'90'0,"10"59"-70"0,4-2 19 16,0 6 3-16,4 2-11 15,3 4-3-15,4 4-3 16,3 11 1-16,0 29-14 16,0 35 9-16,0 18 5 0,-7 60-5 15,-10 53-2-15,-11 31-9 16,-11 63-4-16,-3 47-3 16,-4 32-3-16,4 21 3 15,4 4 2-15,3-22-9 0,6-29-4 16,8 1-23-16,4-42-10 15,0-12-18-15,-4-40-8 16,0-20-74 0</inkml:trace>
  <inkml:trace contextRef="#ctx0" brushRef="#br0" timeOffset="11603.864">28646 7492 220 0,'0'-79'85'0,"10"54"-66"0,4-15 10 0,-7 30-1 0,-3 1-5 16,-1 2-2-16,-3 11 0 15,-3 8-1-15,-4 16-11 16,-4 29 8-16,-3 12 3 0,0 9 3 16,0 16 1-16,0 41-5 15,3 16 1-15,4 55 0 16,4 55 0-16,3 24-9 15,3 29-2-15,4 37-5 16,4 25-1-16,3 7-1 16,0-10-2-16,0-28 1 15,0-7-1-15,-3-37 0 16,-4-12 0-16,-7-29-3 16,0-19 0-16,0-21-7 15,0-32-2-15,0-25-6 16,0-25-2-16,3-25-9 0,1-28-2 15,3-13-12 1,0-19-5-16,4-15-89 16</inkml:trace>
  <inkml:trace contextRef="#ctx0" brushRef="#br0" timeOffset="15763.947">17819 14584 228 0,'0'-6'85'0,"-4"6"-66"0,4-3 8 0,0 3 0 15,0-6-10-15,-3 2-2 16,-1-2 0-16,1 0 3 15,-1 0-10-15,-3-1 7 0,0 1 4 16,0 0 1-16,-4 0 3 16,1-1-4-16,-4 4 0 15,-4 0-6-15,-3 0 0 16,-4 0-6-16,-7 0 1 16,-3-1-3-16,-4-2 0 15,-3 0-3-15,-7 0 1 16,6-1-4-16,1-2 0 15,3 9 3-15,0 0 1 16,1 6-1-16,-1-3 1 16,0 10 0-16,-3-4 3 0,10 1-3 15,-10 5 0-15,3 1-1 16,0 3-2-16,4 3 1 16,3 6-1-16,4 7 0 15,3 2 2-15,7 1 1 16,4 3 3-16,4-4-3 15,3 1 0-15,3-4 3 16,4 1 3-16,7-4 0 16,4-6 0-16,6 3-3 15,5 4-1-15,2-7-1 16,8 0 2-16,7 0 1 0,3-6 1 16,4 3 4-16,3-7 3 15,15-5-6-15,17-1-1 16,7 1-2-16,-3-1 1 15,7 1-4 1,6-4-2-16,8 0-3 0,-3 0 1 16,-1-12 3-16,7 6 1 15,8-6-1-15,-8 3-2 16,-7-4 3-16,1-2 0 16,-1 3-1-16,-3-1-2 15,-8 4-2-15,-13 0 1 16,-11-3 1-16,-7 0 2 15,-11-1-1-15,-3-2 2 16,-7-7-2-16,-4 4-1 0,-6-4 3 16,-12-6 2-16,-6-3-2 15,-11-9 0-15,-11-10-1 16,-14-3-2-16,-17-13 1 16,-25 7-1-16,-18-4 0 15,-6 4 2-15,-22 6-8 16,-14-3-3-16,10 12-9 15,1 7-3-15,0 9-5 16,6 9 1-16,11 10-17 16,18 6-8-16,11 4-37 15,13 2-15-15,8 4-50 16</inkml:trace>
  <inkml:trace contextRef="#ctx0" brushRef="#br0" timeOffset="16784.699">17149 14882 288 0,'3'-12'107'15,"-3"8"-83"-15,0-5 13 0,0 9 1 0,0 0-7 16,0 0 2-16,0 0-8 15,0 6-1-15,-3 1-13 16,3 2 2-16,0 0 1 0,0 1-5 16,0 2-3-16,0 1-1 15,3-1 1-15,1-2-3 16,3-1-2-16,0-3 2 0,3-2 0 16,1 2 1-1,-1-6 2-15,1-6 1 16,0 2 3-16,-1-11-3 0,-3 2 1 15,0-6-1-15,-3 1 1 16,-4-1 0-16,-4-3 2 16,-3 6 1-16,0 4 1 15,-3 5-9-15,-4 7-1 16,-4 10-2-16,0 9 2 16,4 3-3-16,0 6-2 15,3-3 2-15,4-3 2 16,7-3 2-16,4-1 1 15,3 1-2-15,4-6 1 16,3-4 0-16,3-3 3 0,1-6-1 16,3-3 2-16,0-3-2 15,0-3 0-15,-3-4-1 16,-4-3 0-16,-7-2 0 16,-7-1 0-16,-3 3-2 15,-4 0-2-15,-4 7 1 16,-3 3-1-16,-4 6 0 15,-3 6 0-15,-4 7-3 16,1 5 2-16,-1 1-1 16,4 9-2-16,3 1 0 15,8-1 0-15,6 0 3 16,8 0 2-16,6 1-2 16,8-8 0-16,3-5 3 0,0-10 1 15,4-6 1-15,3-9 0 16,0-4 0-16,1-5 0 15,-5-11 2-15,-6 4 1 16,-7-9 1-16,-8-4 0 16,-10-3-2-16,-4 1-1 15,-3 5-1-15,-3 7 2 16,-1 15-3-16,-3 17-2 16,0 18-5-16,0 6 0 15,3 0 0-15,7 0 2 16,8 0 1-16,3-2 1 15,3-8-3-15,4-2 2 16,7-7 1-16,1 1 0 0,-1-7-5 16,3-3-1-1,-3-3-24-15,1-3-10 16,-1-1-61-16,7-5-27 0,0-10-63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2:02:51.26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9289 1688 228 0,'-4'-41'85'0,"8"25"-66"0,3-2 14 0,0 2 4 0,3 0-6 15,4-2 2-15,4-1-2 16,3 9 1-16,0 1-17 16,-3 18 4-16,-4 26 2 15,-3 43-5-15,-4 26 1 0,-11 74-4 16,-3 73 0-16,0 60-10 16,0 59-1-16,4 47 0 15,-1 28 1-15,1 6 1 16,-1-74 0-16,0-117 2 15,-10 138 1-15,0 63 1 16,11-176 0-16,-1-84-13 16,11-13-4-16,-3-40-40 15,6-64-18-15,1-9-100 16,-4-59-48 0,0-3 107-16</inkml:trace>
  <inkml:trace contextRef="#ctx0" brushRef="#br0" timeOffset="885.161">9472 3281 228 0,'-21'19'88'15,"17"-10"-69"-15,-3-6 15 0,7-3 1 0,0 0-14 16,0 0-4-16,0 0-2 15,4 3 3-15,-1 4-10 16,1 2 7-16,-1 3 2 0,1 1-3 16,0-4 2-16,-1 7-5 15,1-6-1-15,-4-4-6 16,3-3-1-16,-3-3 3 0,4-13 3 16,-1-18 0-16,-3-7 0 15,0-2-1-15,-3 2 0 16,-4 7 0-16,-4 9 0 15,-3 3-2-15,-4 19 1 16,-3 19-4-16,0 6-2 16,0 12 2-16,3 1 2 15,4 0 0-15,10-7 2 16,8 4-2-16,7-10 0 16,6-7-1-16,8-2 2 15,3-7-1-15,0-5 2 16,-3-4 0-16,-4-10 3 15,-3-2-1-15,-4-20 0 16,-3-2-5-16,-8-7-1 16,-6 0 1-16,-5-3 0 15,-6 16-5-15,-7-3 1 0,-7 9 0 16,-4 9 2-16,-3 13-1 16,0 16 2-16,3 15-2 15,7 4 2-15,8 2-2 16,10-2-1-16,10-1 1 15,11-12-1-15,11 0 0 16,7-3 2-16,3-9 1 16,0-7 3-16,0-6 1 15,-3-10 1-15,-7-15-2 16,-4-4 1-16,-7-15-2 16,-7 0 2-16,-3 10-4 15,-11 2 0-15,-11 4-1 16,-7 6 1-16,-10 9-4 15,0 7 0-15,0 9 1 0,3 15 0 16,7 7-5-16,11 10 1 16,10 2-3-16,12 4 2 15,6-1-48-15,7 1-21 16,3 3-124 0,-2 3-63-16,-8 0 127 15</inkml:trace>
  <inkml:trace contextRef="#ctx0" brushRef="#br0" timeOffset="1697.745">9313 4980 316 0,'-21'-22'118'0,"14"16"-92"0,-3 0 8 0,6 3-3 16,0-1-11-16,1 4 1 15,3 0-8-15,0 4-3 16,0 2-5-16,0 6 3 0,3 7 4 16,1 9 5-16,3 7 2 15,4 9-4-15,-1 0-1 16,4-10-6-16,8-6 0 15,2-9-1-15,1-9 1 16,0-17 0-16,-4-11 2 16,0-14 1-16,-3-2 3 0,-8-7 4 15,-3 3 1-15,-10 7-4 16,-8 3-1-16,-10 6-4 16,-4 6-1-16,-3 10-5 15,-4 9-3-15,1 13 0 16,2 18-1-16,5 13-3 15,9 3 2-15,8 1 1 16,11-8 0-16,7-8-3 16,6-10 2-16,-3-6 3 15,18-10 3-15,10-9-2 16,-3-9 0-16,-4-13 3 16,-3-16 1-16,-7-9 1 15,-7-3 0-15,-8 0 0 16,-10 0 2-16,-10 0-5 15,-8 9-1-15,-7 16 0 16,-7 15 2-16,-3 20-3 0,-4 8 0 16,8 23-3-16,13-3-1 15,4-10-1-15,10 13 0 16,1-7 2-16,17-2 2 16,-3-13-1-16,10-10-1 15,3-9-4-15,-2-9-2 16,-5-4-50-16,1-9-20 15,-1-3-66-15,-2 3-24 16,-5-3-8 0</inkml:trace>
  <inkml:trace contextRef="#ctx0" brushRef="#br0" timeOffset="5733.371">3493 11919 184 0,'-25'-12'68'0,"11"12"-52"0,-7 3-3 15,10-3-3-15,4 0 6 16,-11-3 7-16,-3-7-6 15,-4 1-2-15,1-1-8 16,-5-9-1-16,-6 1 1 0,-7-1-1 0,0 3-1 16,-1 0 5-16,-6 1 6 15,10 2-2-15,-7 1 2 16,0-4-5 0,0 7 1-16,-14 2-3 15,4-2 2-15,-11 0-4 0,11-4-2 16,-4 0 0-16,3 1-1 15,1-1-2-15,-4 1 1 16,-7-1-2-16,-4-2-1 16,-3 5-2-16,11 1 1 15,-8 3 3-15,0 2 3 16,-13 1-2-16,-4 3 0 16,3 0 3-16,0 3 1 15,1 7-3-15,-1-1-1 0,-10 1-3 16,3-1-1-16,11 0 5 15,10 7 2-15,-3 0-2 16,4-4-3-16,-1 4 0 16,8 0-1-16,-4 3-3 15,10 2 0-15,1 11 4 16,13 9 1-16,1 9 0 16,3 9-2-16,7-2 3 15,8-4 0-15,-1 0-1 16,0 4-2-16,8 2 1 15,3 1-1-15,7 3 2 16,3-10 1-16,11 7-1 16,7-7 1-16,7-3 2 15,18 0 4-15,11 7-4 0,20 8-1 16,1 1-2-16,10-3 1 16,14-7-4-16,7 4 0 15,8-7 1-15,3-6 0 16,21-3 0-16,3-6 0 15,15 0 0-15,42 2 2 16,-7-8-1-16,10-17-1 16,5 1 3-16,-8-13 0 15,14-3 1-15,-7-9 0 16,10-4-2-16,-9-6-2 16,20-6 3-16,-25-6 0 0,1-10-1 15,-4-18-2-15,-18-20 1 16,-10-5 1-16,-4 2-1 15,-13-9 2 1,-40-16-4-16,-21-5 0 0,-21 11 3 16,-32 4 1-16,-17-3 1 15,-21-7 2-15,-33 7-1 16,-34 15 0-16,-22 7-6 16,-14 15 1-16,-46 10-2 15,4 9-2-15,-25 9 3 16,-6 10 2-16,-5 16-2 15,-10 9 0-15,14 9-1 0,-10 10-2 16,13 3-19 0,22 0-8-16,7-6-24 0,7 2-8 15,28 8-85 1</inkml:trace>
  <inkml:trace contextRef="#ctx0" brushRef="#br0" timeOffset="7264.964">921 12339 200 0,'0'0'77'0,"0"-3"-60"0,0-3 10 0,0 6 4 0,3-3-2 15,1 0 5-15,-4-4-3 16,-4 4-1-16,1-3-17 16,-1 3 5-16,-3 0 3 0,0 3-7 15,-3 0-3-15,-1 3 0 16,-7 3 0-16,8 7-5 15,-1 2-2-15,8 4-2 16,3 3 1-16,7-3-4 16,0-10 0-16,0 1 7 15,10-7 4-15,1-3-1 16,0-7 2-16,-4-8 0 16,-7-4 1-16,0 0-4 15,-4-6-3-15,-3-3 0 0,-3 3 1 16,-1 3 3-16,-3 3 2 15,-3 0-5-15,-4 7-4 16,-4 2-1-16,-3 7-1 16,0 6 0-16,3 7 0 15,0 5 0-15,8 10 0 16,-1 4 0-16,8 2 2 16,6 3 1-16,8-2 1 15,3-10 0-15,7 3 0 16,0-13 0-16,7-2 2 15,-3-7-1-15,-4-9 0 16,-3-10 1-16,0-6 1 0,-4-6 1 16,-4-4 0-1,-6 1-2-15,-4 0-1 16,-7 3-6-16,-4 9 1 0,-3-3 0 16,-4 6 0-16,4 7 0 15,-7 9 2-15,0 6-3 16,-4 7-2-16,11 8-1 15,4 5 3-15,6 11-2 16,8-2 1-16,3-1 2 16,7-6 0-16,7 1 0 15,-3-11 2-15,-1-5-1 16,-3-7-1-16,4-6 5 16,0-9 4-16,-4-13-3 0,-4-6-1 15,4-4 0-15,-10 4-1 16,-4 0-2-16,-4 3 1 15,-6 12-2-15,-1-2 2 16,-3 15-4-16,4 0 0 16,-1 6 1-16,0 16 0 15,4 12-3-15,0-6 2 16,4-6-1-16,3 0 0 16,3 13 0-16,4-10-2 15,-3-6 5-15,6-7 1 16,1-2 2-16,0-10 0 15,-1-13 2-15,1-12 3 16,-4-9-2-16,3-4-2 16,-10 0 0-16,-7 7-1 0,0 3 0 15,-3 9 0-15,-8 10-5 16,0 5 1-16,4 8 0 16,-3 14 0-16,6 1-3 15,4 3 2-15,7 0-1 16,4-3 0-16,3-3 2 15,3-7 2-15,1 0-1 16,-4-9-1-16,0-3 3 16,0-3 0-16,0-3-4 15,-3-4 1-15,-1 0-49 16,1-2-19-16,-1-1-41 16,4-3-15-16,4-3-45 15</inkml:trace>
  <inkml:trace contextRef="#ctx0" brushRef="#br0" timeOffset="8917.488">24970 1117 628 0,'-18'32'0'0,"-3"40"18"16,14-31 9-16,-4 37 7 15,-3 29 1-15,-4 49-7 0,-3 64-5 16,0 71-13-1,3 82 0-15,8 73 1 0,10 68-2 0,10-41 0 16,-2-159-8-16,13 200 0 16,-7-178-1-16,-4 81 0 15,-3-135 2-15,-7 19 1 16,0-82-4-16,-3-15 1 16,-1-50-31-16,-3-35-12 15,0-28-42-15,-3-32-18 16,-1-8-32-16,-7-42-13 15</inkml:trace>
  <inkml:trace contextRef="#ctx0" brushRef="#br0" timeOffset="11286.93">17025 10392 212 0,'4'-9'79'0,"3"6"-61"0,3-1 8 16,1 4-1-16,-1 4-7 16,8 5 2-16,3 3-2 0,4 1-2 15,7 3-8-15,17-4 1 0,18 7 4 16,14-10 2-16,4 4 0 16,31-7-1-16,15-3 1 15,13-6-2-15,29-3 0 16,11-7-1-16,31-5 2 15,14-1-5-15,22 0-3 16,20-3-1-16,1 0-1 16,10 6-2-16,-10 7 1 15,-8 9-2-15,-27 0-1 16,-8 19 1-16,-31 12 1 16,-29 1-21-16,-7 2-9 15,-10 7-70-15,-29-22-31 16,-13-16 3-16</inkml:trace>
  <inkml:trace contextRef="#ctx0" brushRef="#br0" timeOffset="12097.871">17163 12784 168 0,'31'0'63'0,"-9"0"-49"0,9-9 0 16,-10 6 0-16,11-3-4 16,11-4 2-16,6 7 0 0,4-3 0 15,0 0-6-15,7-1 0 0,10 4 4 16,11 0 3-16,8 3 2 16,2 0 3-16,12 0 1 15,20 0 1-15,1 0 2 16,20-3-1-16,19 0 2 15,9-7-4-15,37 1 0 16,6-4-8-16,21-2-2 16,22-1 4-16,-4-3 1 15,31 10-7-15,-2-4-4 16,2 7-5-16,22 0 1 16,4-1 3-16,-4-2 1 0,21-3-4 15,-7-1 1-15,-11-3 0 16,-3 1 0-1,-42 5 0-15,-25 1 2 0,-29 9-36 16,-38 0-15-16,-35 0-76 16,-25 6-61-1,-25-12 71-15</inkml:trace>
  <inkml:trace contextRef="#ctx0" brushRef="#br0" timeOffset="13182.437">20278 8956 184 0,'-50'9'71'0,"19"-2"-55"0,-19 8 4 0,25-11 0 15,-10-1-6-15,-25-3 0 16,-17 0-6-16,-8 0 0 15,-10-7-5-15,-25 1 0 0,-11 3 3 16,-13-3 1-16,-26 6 1 16,-3 0-2-1,-28 9-1-15,0 7 3 0,-18 9 3 16,11 6-4-16,-17 7-2 16,16-1 2-16,1 4 0 15,4 3-3-15,20-3-1 16,4 0-1-16,15 21 1 15,23 1-2-15,26 3 2 16,24-7-4-16,25 1 0 0,21-7 1 16,25-6 0-16,21-6 2 15,35 0 3-15,33 6 2 16,23 3 1-16,47-3 0 16,21 0 2-16,38-3-7 15,29-3-2-15,17-7 1 16,47-2 1-16,24-7-1 15,21-6 1-15,21-4-2 16,21-12-1-16,22-3 1 16,21-9 1-16,17-4-1 15,8-9-1-15,6-9 1 16,-3-3 1-16,-7-10-1 16,-17 0-1-16,-29 0-2 15,-11 3 1-15,-10 0 3 0,32-12 1 16,-60-3-1-16,-60-7-2 15,-36-3 1-15,-56 0 1 16,-56 10-1-16,-54-1 2 16,-56 1-2-16,-59-4 2 15,-50-5-4-15,-71-4-2 16,-70-4-1-16,-39 4 3 16,-43 10-5-16,-45 9 2 15,-43 9-14-15,-20 0-5 16,-15 7-30-16,-11 2-14 15,19-5-46 1</inkml:trace>
  <inkml:trace contextRef="#ctx0" brushRef="#br0" timeOffset="14413.251">17395 9502 228 0,'-10'-22'85'0,"-1"15"-66"0,-3-5 8 15,7 6 0-15,-3-1-5 16,-1-2 1-16,-3 9-1 16,0-3-2-16,0 3-10 15,-4 3 7-15,0 3 3 0,1 4-4 16,-1 5 1-16,4 7-10 16,3 3-4-16,4 0-5 15,4-3 1-15,3-3 7 16,3-3 4-16,8-7 3 0,3-6 3 15,4-6-3-15,3-9 2 16,4-10-4-16,-1-7 1 16,1-2-5-16,-7 3-2 15,-8 0 0-15,-6-1 1 16,-8 11-1-16,-6-1 2 16,-8 3-4-16,-3 10 0 15,-4 6 1-15,0 6 2 16,-3 10-1-16,3 3 2 15,4 9-6-15,4 3-1 16,6-3 0-16,8-2 0 16,3-5 2-16,7-2 3 15,3-3 4-15,4-10 5 16,4-6-6-16,3-12-2 16,4-10-1-16,3-3 1 0,-3-4-3 15,-8 4 0-15,-6 0 1 16,-11 6 2-16,-4 1-3 15,-6 8-2-15,-4 1-3 16,0 3 1-16,-4 6-4 16,-3 6 1-16,0 3 2 15,-1 7 1-15,5 6 1 16,3 3 0-16,7 3 0 16,3 0 0-16,8-3 0 15,6-6 0-15,4 3 0 16,4-9 2-16,7-7 1 0,3-9 3 15,4-10 1-15,3-12 1 16,-3-3-2-16,-4 0-1 16,-7 0-3-1,-7-1 1-15,-10 4 0 0,-8 7 1 16,-10 2-2-16,-11 10-2 16,-3 9-2-16,0 9 1 15,0 7-1-15,3 0-2 16,4 9 3-16,7-3 0 15,7-3-2-15,3-3 0 16,4-7 2-16,7 4 2 16,0-13 4-16,4-3 2 15,-1 0-1-15,1-3-1 16,-4-3-3-16,0-4-2 0,0 7-15 16,0-3-5-16,0-3-61 15,7 2-26-15,8-2-91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customXml" Target="../ink/ink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3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customXml" Target="../ink/ink4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customXml" Target="../ink/ink5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if a Relation is a Function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H="1" flipV="1">
            <a:off x="5755981" y="1808252"/>
            <a:ext cx="1" cy="45354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808252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D9BE34C1-8CCA-46F6-BA94-773478CD9E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9" b="6638"/>
          <a:stretch/>
        </p:blipFill>
        <p:spPr>
          <a:xfrm>
            <a:off x="1600704" y="-12815"/>
            <a:ext cx="8872991" cy="176201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59BFCDE-5220-4A77-AB32-92811F45A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11" y="1867302"/>
            <a:ext cx="5446810" cy="3896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3CE09D8-73F1-4AA4-A47B-7396BAD1A0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648" y="1927061"/>
            <a:ext cx="6143756" cy="407818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0B56AB9-A260-4076-B641-063DC84E1016}"/>
                  </a:ext>
                </a:extLst>
              </p14:cNvPr>
              <p14:cNvContentPartPr/>
              <p14:nvPr/>
            </p14:nvContentPartPr>
            <p14:xfrm>
              <a:off x="325080" y="2251080"/>
              <a:ext cx="10677240" cy="371988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0B56AB9-A260-4076-B641-063DC84E101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5720" y="2241720"/>
                <a:ext cx="10695960" cy="373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646B8C-80D7-40B4-859D-568C0BBF5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3" y="97605"/>
            <a:ext cx="9315445" cy="25171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666BBD-E376-4F6C-9AEC-88E98B644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42" y="3042320"/>
            <a:ext cx="9149389" cy="273239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331D9A-D055-4102-B527-66E46FB20814}"/>
              </a:ext>
            </a:extLst>
          </p:cNvPr>
          <p:cNvCxnSpPr/>
          <p:nvPr/>
        </p:nvCxnSpPr>
        <p:spPr>
          <a:xfrm>
            <a:off x="0" y="2895600"/>
            <a:ext cx="12192000" cy="571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ACAE0A8-749D-4B63-AF4E-BB70DCE9B4D0}"/>
                  </a:ext>
                </a:extLst>
              </p14:cNvPr>
              <p14:cNvContentPartPr/>
              <p14:nvPr/>
            </p14:nvContentPartPr>
            <p14:xfrm>
              <a:off x="0" y="848160"/>
              <a:ext cx="5672160" cy="4698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ACAE0A8-749D-4B63-AF4E-BB70DCE9B4D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9360" y="838800"/>
                <a:ext cx="5690880" cy="471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  <a:endCxn id="2" idx="2"/>
          </p:cNvCxnSpPr>
          <p:nvPr/>
        </p:nvCxnSpPr>
        <p:spPr>
          <a:xfrm flipH="1" flipV="1">
            <a:off x="5755981" y="1461002"/>
            <a:ext cx="2" cy="48827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476414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26E53D8-051F-45D1-A82D-FFA2C690A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786" y="0"/>
            <a:ext cx="9608389" cy="14610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34C165-6CD0-4CED-A9C0-737832C16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7081"/>
            <a:ext cx="5715738" cy="41250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F95F99-EB4D-42C4-9355-0FEF4FE7C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226" y="1577081"/>
            <a:ext cx="5032736" cy="465932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275F742-3C9A-44C7-8CB1-29088D7138BB}"/>
                  </a:ext>
                </a:extLst>
              </p14:cNvPr>
              <p14:cNvContentPartPr/>
              <p14:nvPr/>
            </p14:nvContentPartPr>
            <p14:xfrm>
              <a:off x="108000" y="1808640"/>
              <a:ext cx="11190240" cy="44668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275F742-3C9A-44C7-8CB1-29088D7138B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640" y="1799280"/>
                <a:ext cx="11208960" cy="448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091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61A579-81D2-4244-9F8F-CA0327167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5"/>
            <a:ext cx="5698058" cy="56329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287BB5-7095-41B4-8714-BDE87B9D52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033" y="99994"/>
            <a:ext cx="5758449" cy="610213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726D87E-E96B-4592-9E1F-331C0F0E2AFA}"/>
                  </a:ext>
                </a:extLst>
              </p14:cNvPr>
              <p14:cNvContentPartPr/>
              <p14:nvPr/>
            </p14:nvContentPartPr>
            <p14:xfrm>
              <a:off x="160200" y="388800"/>
              <a:ext cx="10492920" cy="50875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726D87E-E96B-4592-9E1F-331C0F0E2AF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0840" y="379440"/>
                <a:ext cx="10511640" cy="510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6C607D4-F22D-4F51-97CD-B9A168CE5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5774929" cy="46490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38B9AB-3842-4B68-9A47-7DD229A3F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656" y="0"/>
            <a:ext cx="6240365" cy="470042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C5DD696-BD1C-48A4-AEF8-DD627BF6A247}"/>
                  </a:ext>
                </a:extLst>
              </p14:cNvPr>
              <p14:cNvContentPartPr/>
              <p14:nvPr/>
            </p14:nvContentPartPr>
            <p14:xfrm>
              <a:off x="158760" y="402120"/>
              <a:ext cx="9029880" cy="43812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C5DD696-BD1C-48A4-AEF8-DD627BF6A24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9400" y="392760"/>
                <a:ext cx="9048600" cy="439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49690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Unit 9 Determine if a Relation is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49</cp:revision>
  <cp:lastPrinted>2018-11-23T19:54:51Z</cp:lastPrinted>
  <dcterms:created xsi:type="dcterms:W3CDTF">2018-08-29T02:57:50Z</dcterms:created>
  <dcterms:modified xsi:type="dcterms:W3CDTF">2019-09-02T22:03:13Z</dcterms:modified>
</cp:coreProperties>
</file>